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767" r:id="rId1"/>
  </p:sldMasterIdLst>
  <p:notesMasterIdLst>
    <p:notesMasterId r:id="rId42"/>
  </p:notesMasterIdLst>
  <p:sldIdLst>
    <p:sldId id="256" r:id="rId2"/>
    <p:sldId id="299" r:id="rId3"/>
    <p:sldId id="315" r:id="rId4"/>
    <p:sldId id="288" r:id="rId5"/>
    <p:sldId id="300" r:id="rId6"/>
    <p:sldId id="298" r:id="rId7"/>
    <p:sldId id="287" r:id="rId8"/>
    <p:sldId id="316" r:id="rId9"/>
    <p:sldId id="290" r:id="rId10"/>
    <p:sldId id="262" r:id="rId11"/>
    <p:sldId id="297" r:id="rId12"/>
    <p:sldId id="301" r:id="rId13"/>
    <p:sldId id="263" r:id="rId14"/>
    <p:sldId id="260" r:id="rId15"/>
    <p:sldId id="264" r:id="rId16"/>
    <p:sldId id="265" r:id="rId17"/>
    <p:sldId id="266" r:id="rId18"/>
    <p:sldId id="312" r:id="rId19"/>
    <p:sldId id="267" r:id="rId20"/>
    <p:sldId id="268" r:id="rId21"/>
    <p:sldId id="269" r:id="rId22"/>
    <p:sldId id="302" r:id="rId23"/>
    <p:sldId id="270" r:id="rId24"/>
    <p:sldId id="261" r:id="rId25"/>
    <p:sldId id="271" r:id="rId26"/>
    <p:sldId id="272" r:id="rId27"/>
    <p:sldId id="277" r:id="rId28"/>
    <p:sldId id="314" r:id="rId29"/>
    <p:sldId id="274" r:id="rId30"/>
    <p:sldId id="275" r:id="rId31"/>
    <p:sldId id="303" r:id="rId32"/>
    <p:sldId id="279" r:id="rId33"/>
    <p:sldId id="313" r:id="rId34"/>
    <p:sldId id="278" r:id="rId35"/>
    <p:sldId id="305" r:id="rId36"/>
    <p:sldId id="308" r:id="rId37"/>
    <p:sldId id="309" r:id="rId38"/>
    <p:sldId id="310" r:id="rId39"/>
    <p:sldId id="311" r:id="rId40"/>
    <p:sldId id="273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/>
    <p:restoredTop sz="75959"/>
  </p:normalViewPr>
  <p:slideViewPr>
    <p:cSldViewPr snapToGrid="0">
      <p:cViewPr varScale="1">
        <p:scale>
          <a:sx n="95" d="100"/>
          <a:sy n="95" d="100"/>
        </p:scale>
        <p:origin x="18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33F32B-CB55-4EF2-BCF0-D04DBE7854D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191BD4FB-0ADF-411B-8CA7-F71CC88D3AFE}">
      <dgm:prSet phldrT="[Text]"/>
      <dgm:spPr/>
      <dgm:t>
        <a:bodyPr/>
        <a:lstStyle/>
        <a:p>
          <a:r>
            <a:rPr lang="en-US"/>
            <a:t>Application Prompt</a:t>
          </a:r>
        </a:p>
      </dgm:t>
    </dgm:pt>
    <dgm:pt modelId="{D45F2257-D3E8-488F-B2E2-A49B74BBAA62}" type="parTrans" cxnId="{16EF936D-0B38-4890-95AF-511A55D65E94}">
      <dgm:prSet/>
      <dgm:spPr/>
      <dgm:t>
        <a:bodyPr/>
        <a:lstStyle/>
        <a:p>
          <a:endParaRPr lang="en-US"/>
        </a:p>
      </dgm:t>
    </dgm:pt>
    <dgm:pt modelId="{38E74176-43E6-4382-82DE-F1B97B40034B}" type="sibTrans" cxnId="{16EF936D-0B38-4890-95AF-511A55D65E94}">
      <dgm:prSet/>
      <dgm:spPr/>
      <dgm:t>
        <a:bodyPr/>
        <a:lstStyle/>
        <a:p>
          <a:endParaRPr lang="en-US"/>
        </a:p>
      </dgm:t>
    </dgm:pt>
    <dgm:pt modelId="{17DE9190-46E0-4B48-8A95-0C5F233744B8}">
      <dgm:prSet phldrT="[Text]"/>
      <dgm:spPr/>
      <dgm:t>
        <a:bodyPr/>
        <a:lstStyle/>
        <a:p>
          <a:r>
            <a:rPr lang="en-US"/>
            <a:t>dfshim.dll</a:t>
          </a:r>
        </a:p>
      </dgm:t>
    </dgm:pt>
    <dgm:pt modelId="{6364AB5B-4797-4F3A-A8F0-DCFEC9EB3DD0}" type="parTrans" cxnId="{10D9ADAF-5017-4611-82D5-5170E9750242}">
      <dgm:prSet/>
      <dgm:spPr/>
      <dgm:t>
        <a:bodyPr/>
        <a:lstStyle/>
        <a:p>
          <a:endParaRPr lang="en-US"/>
        </a:p>
      </dgm:t>
    </dgm:pt>
    <dgm:pt modelId="{B00249F7-09D8-442E-94F5-604041B70397}" type="sibTrans" cxnId="{10D9ADAF-5017-4611-82D5-5170E9750242}">
      <dgm:prSet/>
      <dgm:spPr/>
      <dgm:t>
        <a:bodyPr/>
        <a:lstStyle/>
        <a:p>
          <a:endParaRPr lang="en-US"/>
        </a:p>
      </dgm:t>
    </dgm:pt>
    <dgm:pt modelId="{7837E22D-204E-4439-858A-E0AB1C2773C5}">
      <dgm:prSet phldrT="[Text]"/>
      <dgm:spPr/>
      <dgm:t>
        <a:bodyPr/>
        <a:lstStyle/>
        <a:p>
          <a:r>
            <a:rPr lang="en-US"/>
            <a:t>dfsvc.exe</a:t>
          </a:r>
        </a:p>
      </dgm:t>
    </dgm:pt>
    <dgm:pt modelId="{2BA082E2-EF35-4CCF-8372-7BE8C1600EA0}" type="parTrans" cxnId="{A98EDF17-1A5F-47EC-9992-13F03AB2519B}">
      <dgm:prSet/>
      <dgm:spPr/>
      <dgm:t>
        <a:bodyPr/>
        <a:lstStyle/>
        <a:p>
          <a:endParaRPr lang="en-US"/>
        </a:p>
      </dgm:t>
    </dgm:pt>
    <dgm:pt modelId="{F7E2846A-990E-4F81-B964-39ADEFA293DE}" type="sibTrans" cxnId="{A98EDF17-1A5F-47EC-9992-13F03AB2519B}">
      <dgm:prSet/>
      <dgm:spPr/>
      <dgm:t>
        <a:bodyPr/>
        <a:lstStyle/>
        <a:p>
          <a:endParaRPr lang="en-US"/>
        </a:p>
      </dgm:t>
    </dgm:pt>
    <dgm:pt modelId="{3872720B-6088-42D6-962F-1B3EBDBC1EA0}">
      <dgm:prSet phldrT="[Text]"/>
      <dgm:spPr/>
      <dgm:t>
        <a:bodyPr/>
        <a:lstStyle/>
        <a:p>
          <a:r>
            <a:rPr lang="en-US" dirty="0"/>
            <a:t>Application Launch</a:t>
          </a:r>
        </a:p>
      </dgm:t>
    </dgm:pt>
    <dgm:pt modelId="{013DEC20-4F24-467C-A77A-8A0232C2183A}" type="parTrans" cxnId="{F9F4377D-66E1-4E2E-81FF-1DA93F8F769D}">
      <dgm:prSet/>
      <dgm:spPr/>
      <dgm:t>
        <a:bodyPr/>
        <a:lstStyle/>
        <a:p>
          <a:endParaRPr lang="en-US"/>
        </a:p>
      </dgm:t>
    </dgm:pt>
    <dgm:pt modelId="{FFCE4B87-A342-4C9B-8E5D-1D1B6665B0C7}" type="sibTrans" cxnId="{F9F4377D-66E1-4E2E-81FF-1DA93F8F769D}">
      <dgm:prSet/>
      <dgm:spPr/>
      <dgm:t>
        <a:bodyPr/>
        <a:lstStyle/>
        <a:p>
          <a:endParaRPr lang="en-US"/>
        </a:p>
      </dgm:t>
    </dgm:pt>
    <dgm:pt modelId="{654BFCB7-C4EB-4D09-98A2-07F248FCD8B4}" type="pres">
      <dgm:prSet presAssocID="{9533F32B-CB55-4EF2-BCF0-D04DBE7854D9}" presName="Name0" presStyleCnt="0">
        <dgm:presLayoutVars>
          <dgm:dir/>
          <dgm:resizeHandles val="exact"/>
        </dgm:presLayoutVars>
      </dgm:prSet>
      <dgm:spPr/>
    </dgm:pt>
    <dgm:pt modelId="{B874D152-119A-4CAD-A5E8-7678A90C399F}" type="pres">
      <dgm:prSet presAssocID="{191BD4FB-0ADF-411B-8CA7-F71CC88D3AFE}" presName="node" presStyleLbl="node1" presStyleIdx="0" presStyleCnt="4">
        <dgm:presLayoutVars>
          <dgm:bulletEnabled val="1"/>
        </dgm:presLayoutVars>
      </dgm:prSet>
      <dgm:spPr/>
    </dgm:pt>
    <dgm:pt modelId="{C87EDD6A-1C44-451E-908B-1A1D1A13D2CB}" type="pres">
      <dgm:prSet presAssocID="{38E74176-43E6-4382-82DE-F1B97B40034B}" presName="sibTrans" presStyleLbl="sibTrans2D1" presStyleIdx="0" presStyleCnt="3"/>
      <dgm:spPr/>
    </dgm:pt>
    <dgm:pt modelId="{01B16893-5CA1-439C-93D2-DF964EA5E6D2}" type="pres">
      <dgm:prSet presAssocID="{38E74176-43E6-4382-82DE-F1B97B40034B}" presName="connectorText" presStyleLbl="sibTrans2D1" presStyleIdx="0" presStyleCnt="3"/>
      <dgm:spPr/>
    </dgm:pt>
    <dgm:pt modelId="{F07BA9D8-3558-419E-88B4-4E674FBBF851}" type="pres">
      <dgm:prSet presAssocID="{17DE9190-46E0-4B48-8A95-0C5F233744B8}" presName="node" presStyleLbl="node1" presStyleIdx="1" presStyleCnt="4">
        <dgm:presLayoutVars>
          <dgm:bulletEnabled val="1"/>
        </dgm:presLayoutVars>
      </dgm:prSet>
      <dgm:spPr/>
    </dgm:pt>
    <dgm:pt modelId="{EB0E621A-3327-4149-A74C-21005F70DC11}" type="pres">
      <dgm:prSet presAssocID="{B00249F7-09D8-442E-94F5-604041B70397}" presName="sibTrans" presStyleLbl="sibTrans2D1" presStyleIdx="1" presStyleCnt="3"/>
      <dgm:spPr/>
    </dgm:pt>
    <dgm:pt modelId="{8271EFC3-85A3-46AA-91DB-D87B6DAE5815}" type="pres">
      <dgm:prSet presAssocID="{B00249F7-09D8-442E-94F5-604041B70397}" presName="connectorText" presStyleLbl="sibTrans2D1" presStyleIdx="1" presStyleCnt="3"/>
      <dgm:spPr/>
    </dgm:pt>
    <dgm:pt modelId="{AC45CE89-A0C6-4BC5-B9CF-CFC59BAAF063}" type="pres">
      <dgm:prSet presAssocID="{7837E22D-204E-4439-858A-E0AB1C2773C5}" presName="node" presStyleLbl="node1" presStyleIdx="2" presStyleCnt="4">
        <dgm:presLayoutVars>
          <dgm:bulletEnabled val="1"/>
        </dgm:presLayoutVars>
      </dgm:prSet>
      <dgm:spPr/>
    </dgm:pt>
    <dgm:pt modelId="{5FDE2F8A-F02F-49CD-B090-BFA3E0B5D33C}" type="pres">
      <dgm:prSet presAssocID="{F7E2846A-990E-4F81-B964-39ADEFA293DE}" presName="sibTrans" presStyleLbl="sibTrans2D1" presStyleIdx="2" presStyleCnt="3"/>
      <dgm:spPr/>
    </dgm:pt>
    <dgm:pt modelId="{F7E16FAC-A470-4B4E-9467-CF489E124F73}" type="pres">
      <dgm:prSet presAssocID="{F7E2846A-990E-4F81-B964-39ADEFA293DE}" presName="connectorText" presStyleLbl="sibTrans2D1" presStyleIdx="2" presStyleCnt="3"/>
      <dgm:spPr/>
    </dgm:pt>
    <dgm:pt modelId="{FB363B69-1371-438E-AE8D-731A0A435DD4}" type="pres">
      <dgm:prSet presAssocID="{3872720B-6088-42D6-962F-1B3EBDBC1EA0}" presName="node" presStyleLbl="node1" presStyleIdx="3" presStyleCnt="4">
        <dgm:presLayoutVars>
          <dgm:bulletEnabled val="1"/>
        </dgm:presLayoutVars>
      </dgm:prSet>
      <dgm:spPr/>
    </dgm:pt>
  </dgm:ptLst>
  <dgm:cxnLst>
    <dgm:cxn modelId="{A98EDF17-1A5F-47EC-9992-13F03AB2519B}" srcId="{9533F32B-CB55-4EF2-BCF0-D04DBE7854D9}" destId="{7837E22D-204E-4439-858A-E0AB1C2773C5}" srcOrd="2" destOrd="0" parTransId="{2BA082E2-EF35-4CCF-8372-7BE8C1600EA0}" sibTransId="{F7E2846A-990E-4F81-B964-39ADEFA293DE}"/>
    <dgm:cxn modelId="{3842401C-09BB-4AB2-9FAD-3B123A8DDAC4}" type="presOf" srcId="{F7E2846A-990E-4F81-B964-39ADEFA293DE}" destId="{F7E16FAC-A470-4B4E-9467-CF489E124F73}" srcOrd="1" destOrd="0" presId="urn:microsoft.com/office/officeart/2005/8/layout/process1"/>
    <dgm:cxn modelId="{B771FB25-DC58-4392-8B9D-7E764BB1E29A}" type="presOf" srcId="{F7E2846A-990E-4F81-B964-39ADEFA293DE}" destId="{5FDE2F8A-F02F-49CD-B090-BFA3E0B5D33C}" srcOrd="0" destOrd="0" presId="urn:microsoft.com/office/officeart/2005/8/layout/process1"/>
    <dgm:cxn modelId="{67FD7252-D48E-4F5A-AD34-3143ECCEA879}" type="presOf" srcId="{B00249F7-09D8-442E-94F5-604041B70397}" destId="{EB0E621A-3327-4149-A74C-21005F70DC11}" srcOrd="0" destOrd="0" presId="urn:microsoft.com/office/officeart/2005/8/layout/process1"/>
    <dgm:cxn modelId="{39D8D767-73FB-4892-8D85-3253E6433298}" type="presOf" srcId="{38E74176-43E6-4382-82DE-F1B97B40034B}" destId="{01B16893-5CA1-439C-93D2-DF964EA5E6D2}" srcOrd="1" destOrd="0" presId="urn:microsoft.com/office/officeart/2005/8/layout/process1"/>
    <dgm:cxn modelId="{46FB7569-2CDF-4BA8-885E-32CFCDDAB41A}" type="presOf" srcId="{17DE9190-46E0-4B48-8A95-0C5F233744B8}" destId="{F07BA9D8-3558-419E-88B4-4E674FBBF851}" srcOrd="0" destOrd="0" presId="urn:microsoft.com/office/officeart/2005/8/layout/process1"/>
    <dgm:cxn modelId="{16EF936D-0B38-4890-95AF-511A55D65E94}" srcId="{9533F32B-CB55-4EF2-BCF0-D04DBE7854D9}" destId="{191BD4FB-0ADF-411B-8CA7-F71CC88D3AFE}" srcOrd="0" destOrd="0" parTransId="{D45F2257-D3E8-488F-B2E2-A49B74BBAA62}" sibTransId="{38E74176-43E6-4382-82DE-F1B97B40034B}"/>
    <dgm:cxn modelId="{E9BABA70-CBEB-4ED5-8991-2F0DDD5BE028}" type="presOf" srcId="{3872720B-6088-42D6-962F-1B3EBDBC1EA0}" destId="{FB363B69-1371-438E-AE8D-731A0A435DD4}" srcOrd="0" destOrd="0" presId="urn:microsoft.com/office/officeart/2005/8/layout/process1"/>
    <dgm:cxn modelId="{F9F4377D-66E1-4E2E-81FF-1DA93F8F769D}" srcId="{9533F32B-CB55-4EF2-BCF0-D04DBE7854D9}" destId="{3872720B-6088-42D6-962F-1B3EBDBC1EA0}" srcOrd="3" destOrd="0" parTransId="{013DEC20-4F24-467C-A77A-8A0232C2183A}" sibTransId="{FFCE4B87-A342-4C9B-8E5D-1D1B6665B0C7}"/>
    <dgm:cxn modelId="{F4A31F82-485B-4028-9349-8EA6A557E75B}" type="presOf" srcId="{7837E22D-204E-4439-858A-E0AB1C2773C5}" destId="{AC45CE89-A0C6-4BC5-B9CF-CFC59BAAF063}" srcOrd="0" destOrd="0" presId="urn:microsoft.com/office/officeart/2005/8/layout/process1"/>
    <dgm:cxn modelId="{BC21089C-DD0D-465A-AFAD-8E6EFFDD7525}" type="presOf" srcId="{191BD4FB-0ADF-411B-8CA7-F71CC88D3AFE}" destId="{B874D152-119A-4CAD-A5E8-7678A90C399F}" srcOrd="0" destOrd="0" presId="urn:microsoft.com/office/officeart/2005/8/layout/process1"/>
    <dgm:cxn modelId="{10D9ADAF-5017-4611-82D5-5170E9750242}" srcId="{9533F32B-CB55-4EF2-BCF0-D04DBE7854D9}" destId="{17DE9190-46E0-4B48-8A95-0C5F233744B8}" srcOrd="1" destOrd="0" parTransId="{6364AB5B-4797-4F3A-A8F0-DCFEC9EB3DD0}" sibTransId="{B00249F7-09D8-442E-94F5-604041B70397}"/>
    <dgm:cxn modelId="{43D30FB4-1558-4BDD-BCD5-FA9615BC42D2}" type="presOf" srcId="{B00249F7-09D8-442E-94F5-604041B70397}" destId="{8271EFC3-85A3-46AA-91DB-D87B6DAE5815}" srcOrd="1" destOrd="0" presId="urn:microsoft.com/office/officeart/2005/8/layout/process1"/>
    <dgm:cxn modelId="{D97AE3C2-ACAB-4BFA-8A91-FF4A57134AEB}" type="presOf" srcId="{9533F32B-CB55-4EF2-BCF0-D04DBE7854D9}" destId="{654BFCB7-C4EB-4D09-98A2-07F248FCD8B4}" srcOrd="0" destOrd="0" presId="urn:microsoft.com/office/officeart/2005/8/layout/process1"/>
    <dgm:cxn modelId="{C9EC83F8-FE50-4B91-B69A-C007C76639C6}" type="presOf" srcId="{38E74176-43E6-4382-82DE-F1B97B40034B}" destId="{C87EDD6A-1C44-451E-908B-1A1D1A13D2CB}" srcOrd="0" destOrd="0" presId="urn:microsoft.com/office/officeart/2005/8/layout/process1"/>
    <dgm:cxn modelId="{DE55756F-0B66-430D-A3E3-B2515FCAC295}" type="presParOf" srcId="{654BFCB7-C4EB-4D09-98A2-07F248FCD8B4}" destId="{B874D152-119A-4CAD-A5E8-7678A90C399F}" srcOrd="0" destOrd="0" presId="urn:microsoft.com/office/officeart/2005/8/layout/process1"/>
    <dgm:cxn modelId="{2C0274C8-8842-4080-8B30-DE1D75B7E03A}" type="presParOf" srcId="{654BFCB7-C4EB-4D09-98A2-07F248FCD8B4}" destId="{C87EDD6A-1C44-451E-908B-1A1D1A13D2CB}" srcOrd="1" destOrd="0" presId="urn:microsoft.com/office/officeart/2005/8/layout/process1"/>
    <dgm:cxn modelId="{D60733CB-89A1-46AD-AFD3-4C11E412C34D}" type="presParOf" srcId="{C87EDD6A-1C44-451E-908B-1A1D1A13D2CB}" destId="{01B16893-5CA1-439C-93D2-DF964EA5E6D2}" srcOrd="0" destOrd="0" presId="urn:microsoft.com/office/officeart/2005/8/layout/process1"/>
    <dgm:cxn modelId="{63C9C079-ACFD-4C8C-9361-09C1E9BD722D}" type="presParOf" srcId="{654BFCB7-C4EB-4D09-98A2-07F248FCD8B4}" destId="{F07BA9D8-3558-419E-88B4-4E674FBBF851}" srcOrd="2" destOrd="0" presId="urn:microsoft.com/office/officeart/2005/8/layout/process1"/>
    <dgm:cxn modelId="{9F970326-A69B-495C-A033-88CE6F2CF7C3}" type="presParOf" srcId="{654BFCB7-C4EB-4D09-98A2-07F248FCD8B4}" destId="{EB0E621A-3327-4149-A74C-21005F70DC11}" srcOrd="3" destOrd="0" presId="urn:microsoft.com/office/officeart/2005/8/layout/process1"/>
    <dgm:cxn modelId="{204C189B-A477-46D7-939F-3002D6A552E8}" type="presParOf" srcId="{EB0E621A-3327-4149-A74C-21005F70DC11}" destId="{8271EFC3-85A3-46AA-91DB-D87B6DAE5815}" srcOrd="0" destOrd="0" presId="urn:microsoft.com/office/officeart/2005/8/layout/process1"/>
    <dgm:cxn modelId="{1638566E-3FA4-46B8-9212-2AA86C5A0BB5}" type="presParOf" srcId="{654BFCB7-C4EB-4D09-98A2-07F248FCD8B4}" destId="{AC45CE89-A0C6-4BC5-B9CF-CFC59BAAF063}" srcOrd="4" destOrd="0" presId="urn:microsoft.com/office/officeart/2005/8/layout/process1"/>
    <dgm:cxn modelId="{5FFEA3A9-3345-4924-9EF7-07414BAD3C83}" type="presParOf" srcId="{654BFCB7-C4EB-4D09-98A2-07F248FCD8B4}" destId="{5FDE2F8A-F02F-49CD-B090-BFA3E0B5D33C}" srcOrd="5" destOrd="0" presId="urn:microsoft.com/office/officeart/2005/8/layout/process1"/>
    <dgm:cxn modelId="{94EC2038-BE78-44AC-91D1-A56C231B767F}" type="presParOf" srcId="{5FDE2F8A-F02F-49CD-B090-BFA3E0B5D33C}" destId="{F7E16FAC-A470-4B4E-9467-CF489E124F73}" srcOrd="0" destOrd="0" presId="urn:microsoft.com/office/officeart/2005/8/layout/process1"/>
    <dgm:cxn modelId="{2547BCEA-4BC7-4D37-B45E-474BFF6856AB}" type="presParOf" srcId="{654BFCB7-C4EB-4D09-98A2-07F248FCD8B4}" destId="{FB363B69-1371-438E-AE8D-731A0A435DD4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9EE6F9-0033-42FA-B090-22C2C8188AA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B7B862B8-BC7C-4495-BFF6-F2D893302500}">
      <dgm:prSet phldrT="[Text]"/>
      <dgm:spPr/>
      <dgm:t>
        <a:bodyPr/>
        <a:lstStyle/>
        <a:p>
          <a:r>
            <a:rPr lang="en-US"/>
            <a:t>Application Prompt</a:t>
          </a:r>
        </a:p>
      </dgm:t>
    </dgm:pt>
    <dgm:pt modelId="{DB8E7D4C-00CC-4B08-A3BE-181AA68F8A05}" type="parTrans" cxnId="{D05F6171-2248-4614-8176-578117E54CD6}">
      <dgm:prSet/>
      <dgm:spPr/>
      <dgm:t>
        <a:bodyPr/>
        <a:lstStyle/>
        <a:p>
          <a:endParaRPr lang="en-US"/>
        </a:p>
      </dgm:t>
    </dgm:pt>
    <dgm:pt modelId="{714D47F0-472D-4FE8-84A6-7D2061D39F8E}" type="sibTrans" cxnId="{D05F6171-2248-4614-8176-578117E54CD6}">
      <dgm:prSet/>
      <dgm:spPr/>
      <dgm:t>
        <a:bodyPr/>
        <a:lstStyle/>
        <a:p>
          <a:endParaRPr lang="en-US"/>
        </a:p>
      </dgm:t>
    </dgm:pt>
    <dgm:pt modelId="{A359983E-81D5-4213-96CE-A75AE66D48BC}">
      <dgm:prSet phldrT="[Text]"/>
      <dgm:spPr/>
      <dgm:t>
        <a:bodyPr/>
        <a:lstStyle/>
        <a:p>
          <a:r>
            <a:rPr lang="en-US"/>
            <a:t>dfsvc.exe</a:t>
          </a:r>
        </a:p>
      </dgm:t>
    </dgm:pt>
    <dgm:pt modelId="{4168DCE3-39D6-4FC8-B6B7-60836585E9B5}" type="parTrans" cxnId="{8166BADD-447A-4EC7-AAD5-1BABE26FDE50}">
      <dgm:prSet/>
      <dgm:spPr/>
      <dgm:t>
        <a:bodyPr/>
        <a:lstStyle/>
        <a:p>
          <a:endParaRPr lang="en-US"/>
        </a:p>
      </dgm:t>
    </dgm:pt>
    <dgm:pt modelId="{BCC29E71-BB6E-444C-B2BD-C76671395E1C}" type="sibTrans" cxnId="{8166BADD-447A-4EC7-AAD5-1BABE26FDE50}">
      <dgm:prSet/>
      <dgm:spPr/>
      <dgm:t>
        <a:bodyPr/>
        <a:lstStyle/>
        <a:p>
          <a:endParaRPr lang="en-US"/>
        </a:p>
      </dgm:t>
    </dgm:pt>
    <dgm:pt modelId="{040EC86D-B743-413B-96BB-70685BB35B58}">
      <dgm:prSet phldrT="[Text]"/>
      <dgm:spPr/>
      <dgm:t>
        <a:bodyPr/>
        <a:lstStyle/>
        <a:p>
          <a:r>
            <a:rPr lang="en-US"/>
            <a:t>AppLaunch.exe</a:t>
          </a:r>
        </a:p>
      </dgm:t>
    </dgm:pt>
    <dgm:pt modelId="{F849A6F4-9403-43BA-A055-D6DF96FB987A}" type="parTrans" cxnId="{9CC7B3E7-033A-4FE7-B9E8-783FE0F35E04}">
      <dgm:prSet/>
      <dgm:spPr/>
      <dgm:t>
        <a:bodyPr/>
        <a:lstStyle/>
        <a:p>
          <a:endParaRPr lang="en-US"/>
        </a:p>
      </dgm:t>
    </dgm:pt>
    <dgm:pt modelId="{ABD701A3-C18C-4B04-86CA-524169252C94}" type="sibTrans" cxnId="{9CC7B3E7-033A-4FE7-B9E8-783FE0F35E04}">
      <dgm:prSet/>
      <dgm:spPr/>
      <dgm:t>
        <a:bodyPr/>
        <a:lstStyle/>
        <a:p>
          <a:endParaRPr lang="en-US"/>
        </a:p>
      </dgm:t>
    </dgm:pt>
    <dgm:pt modelId="{7D297A8E-7580-45E2-B590-0D9BFF5A6E4A}">
      <dgm:prSet phldrT="[Text]"/>
      <dgm:spPr/>
      <dgm:t>
        <a:bodyPr/>
        <a:lstStyle/>
        <a:p>
          <a:r>
            <a:rPr lang="en-US"/>
            <a:t>dfshim.dll</a:t>
          </a:r>
        </a:p>
      </dgm:t>
    </dgm:pt>
    <dgm:pt modelId="{6E44CD1A-3088-4A93-8066-BAD8255EED15}" type="parTrans" cxnId="{56FAE931-2629-435D-A75B-1BFC99647E51}">
      <dgm:prSet/>
      <dgm:spPr/>
      <dgm:t>
        <a:bodyPr/>
        <a:lstStyle/>
        <a:p>
          <a:endParaRPr lang="en-US"/>
        </a:p>
      </dgm:t>
    </dgm:pt>
    <dgm:pt modelId="{8E7A2E71-AAE0-4EF7-A80D-E84335CD69E5}" type="sibTrans" cxnId="{56FAE931-2629-435D-A75B-1BFC99647E51}">
      <dgm:prSet/>
      <dgm:spPr/>
      <dgm:t>
        <a:bodyPr/>
        <a:lstStyle/>
        <a:p>
          <a:endParaRPr lang="en-US"/>
        </a:p>
      </dgm:t>
    </dgm:pt>
    <dgm:pt modelId="{2D191377-70C0-4F1D-9F29-7A39EAAE5265}">
      <dgm:prSet phldrT="[Text]"/>
      <dgm:spPr/>
      <dgm:t>
        <a:bodyPr/>
        <a:lstStyle/>
        <a:p>
          <a:r>
            <a:rPr lang="en-US"/>
            <a:t>Application Launch</a:t>
          </a:r>
        </a:p>
      </dgm:t>
    </dgm:pt>
    <dgm:pt modelId="{44DDAE5E-0B15-4F75-9821-F26F251D0FA9}" type="parTrans" cxnId="{64CD1909-02A8-4FFF-9029-5020FAC1925F}">
      <dgm:prSet/>
      <dgm:spPr/>
      <dgm:t>
        <a:bodyPr/>
        <a:lstStyle/>
        <a:p>
          <a:endParaRPr lang="en-US"/>
        </a:p>
      </dgm:t>
    </dgm:pt>
    <dgm:pt modelId="{EA6788B9-FFF7-4CA2-84A8-D6320E423C4C}" type="sibTrans" cxnId="{64CD1909-02A8-4FFF-9029-5020FAC1925F}">
      <dgm:prSet/>
      <dgm:spPr/>
      <dgm:t>
        <a:bodyPr/>
        <a:lstStyle/>
        <a:p>
          <a:endParaRPr lang="en-US"/>
        </a:p>
      </dgm:t>
    </dgm:pt>
    <dgm:pt modelId="{3898C9C0-FD64-41B9-9041-7D746669EF1A}" type="pres">
      <dgm:prSet presAssocID="{1A9EE6F9-0033-42FA-B090-22C2C8188AAE}" presName="Name0" presStyleCnt="0">
        <dgm:presLayoutVars>
          <dgm:dir/>
          <dgm:resizeHandles val="exact"/>
        </dgm:presLayoutVars>
      </dgm:prSet>
      <dgm:spPr/>
    </dgm:pt>
    <dgm:pt modelId="{7AA0F17D-1D33-4789-8CA3-FC40F0314FC8}" type="pres">
      <dgm:prSet presAssocID="{B7B862B8-BC7C-4495-BFF6-F2D893302500}" presName="node" presStyleLbl="node1" presStyleIdx="0" presStyleCnt="5">
        <dgm:presLayoutVars>
          <dgm:bulletEnabled val="1"/>
        </dgm:presLayoutVars>
      </dgm:prSet>
      <dgm:spPr/>
    </dgm:pt>
    <dgm:pt modelId="{BFF553A2-6D6E-4522-8D65-C56E06AB4982}" type="pres">
      <dgm:prSet presAssocID="{714D47F0-472D-4FE8-84A6-7D2061D39F8E}" presName="sibTrans" presStyleLbl="sibTrans2D1" presStyleIdx="0" presStyleCnt="4"/>
      <dgm:spPr/>
    </dgm:pt>
    <dgm:pt modelId="{69723E10-8005-4A59-B93E-BB4658478780}" type="pres">
      <dgm:prSet presAssocID="{714D47F0-472D-4FE8-84A6-7D2061D39F8E}" presName="connectorText" presStyleLbl="sibTrans2D1" presStyleIdx="0" presStyleCnt="4"/>
      <dgm:spPr/>
    </dgm:pt>
    <dgm:pt modelId="{3828BDC6-9BE8-48EB-9B06-715594F57538}" type="pres">
      <dgm:prSet presAssocID="{7D297A8E-7580-45E2-B590-0D9BFF5A6E4A}" presName="node" presStyleLbl="node1" presStyleIdx="1" presStyleCnt="5">
        <dgm:presLayoutVars>
          <dgm:bulletEnabled val="1"/>
        </dgm:presLayoutVars>
      </dgm:prSet>
      <dgm:spPr/>
    </dgm:pt>
    <dgm:pt modelId="{86089DE1-2412-41DB-8E5E-6CE80766D0F2}" type="pres">
      <dgm:prSet presAssocID="{8E7A2E71-AAE0-4EF7-A80D-E84335CD69E5}" presName="sibTrans" presStyleLbl="sibTrans2D1" presStyleIdx="1" presStyleCnt="4"/>
      <dgm:spPr/>
    </dgm:pt>
    <dgm:pt modelId="{18BD9837-03CF-4782-812C-C8CC366618C6}" type="pres">
      <dgm:prSet presAssocID="{8E7A2E71-AAE0-4EF7-A80D-E84335CD69E5}" presName="connectorText" presStyleLbl="sibTrans2D1" presStyleIdx="1" presStyleCnt="4"/>
      <dgm:spPr/>
    </dgm:pt>
    <dgm:pt modelId="{D5C82E2D-D40B-48CD-A49A-C9DB79689907}" type="pres">
      <dgm:prSet presAssocID="{A359983E-81D5-4213-96CE-A75AE66D48BC}" presName="node" presStyleLbl="node1" presStyleIdx="2" presStyleCnt="5">
        <dgm:presLayoutVars>
          <dgm:bulletEnabled val="1"/>
        </dgm:presLayoutVars>
      </dgm:prSet>
      <dgm:spPr/>
    </dgm:pt>
    <dgm:pt modelId="{D2F85889-7A32-4ADF-91C9-82D069123EA9}" type="pres">
      <dgm:prSet presAssocID="{BCC29E71-BB6E-444C-B2BD-C76671395E1C}" presName="sibTrans" presStyleLbl="sibTrans2D1" presStyleIdx="2" presStyleCnt="4"/>
      <dgm:spPr/>
    </dgm:pt>
    <dgm:pt modelId="{887B6CA0-FE7B-4906-9984-D5364D6EBD92}" type="pres">
      <dgm:prSet presAssocID="{BCC29E71-BB6E-444C-B2BD-C76671395E1C}" presName="connectorText" presStyleLbl="sibTrans2D1" presStyleIdx="2" presStyleCnt="4"/>
      <dgm:spPr/>
    </dgm:pt>
    <dgm:pt modelId="{13080097-4132-46C3-BC9A-6F791B094416}" type="pres">
      <dgm:prSet presAssocID="{040EC86D-B743-413B-96BB-70685BB35B58}" presName="node" presStyleLbl="node1" presStyleIdx="3" presStyleCnt="5">
        <dgm:presLayoutVars>
          <dgm:bulletEnabled val="1"/>
        </dgm:presLayoutVars>
      </dgm:prSet>
      <dgm:spPr/>
    </dgm:pt>
    <dgm:pt modelId="{C9E8C1CD-03E4-4A94-BA36-7A7FAB7691EF}" type="pres">
      <dgm:prSet presAssocID="{ABD701A3-C18C-4B04-86CA-524169252C94}" presName="sibTrans" presStyleLbl="sibTrans2D1" presStyleIdx="3" presStyleCnt="4"/>
      <dgm:spPr/>
    </dgm:pt>
    <dgm:pt modelId="{AE8BE8A4-7BB8-4D85-A221-57892285F5E3}" type="pres">
      <dgm:prSet presAssocID="{ABD701A3-C18C-4B04-86CA-524169252C94}" presName="connectorText" presStyleLbl="sibTrans2D1" presStyleIdx="3" presStyleCnt="4"/>
      <dgm:spPr/>
    </dgm:pt>
    <dgm:pt modelId="{C11BC05C-A62B-4183-8B6F-70574BE873E7}" type="pres">
      <dgm:prSet presAssocID="{2D191377-70C0-4F1D-9F29-7A39EAAE5265}" presName="node" presStyleLbl="node1" presStyleIdx="4" presStyleCnt="5">
        <dgm:presLayoutVars>
          <dgm:bulletEnabled val="1"/>
        </dgm:presLayoutVars>
      </dgm:prSet>
      <dgm:spPr/>
    </dgm:pt>
  </dgm:ptLst>
  <dgm:cxnLst>
    <dgm:cxn modelId="{EBA81008-F6F4-4358-BB02-5DC072943A68}" type="presOf" srcId="{BCC29E71-BB6E-444C-B2BD-C76671395E1C}" destId="{887B6CA0-FE7B-4906-9984-D5364D6EBD92}" srcOrd="1" destOrd="0" presId="urn:microsoft.com/office/officeart/2005/8/layout/process1"/>
    <dgm:cxn modelId="{64CD1909-02A8-4FFF-9029-5020FAC1925F}" srcId="{1A9EE6F9-0033-42FA-B090-22C2C8188AAE}" destId="{2D191377-70C0-4F1D-9F29-7A39EAAE5265}" srcOrd="4" destOrd="0" parTransId="{44DDAE5E-0B15-4F75-9821-F26F251D0FA9}" sibTransId="{EA6788B9-FFF7-4CA2-84A8-D6320E423C4C}"/>
    <dgm:cxn modelId="{FE45D41A-A959-442B-8E12-8DBC68C64577}" type="presOf" srcId="{ABD701A3-C18C-4B04-86CA-524169252C94}" destId="{C9E8C1CD-03E4-4A94-BA36-7A7FAB7691EF}" srcOrd="0" destOrd="0" presId="urn:microsoft.com/office/officeart/2005/8/layout/process1"/>
    <dgm:cxn modelId="{27A6CA23-CA31-4359-AEB8-503DF1CC760C}" type="presOf" srcId="{2D191377-70C0-4F1D-9F29-7A39EAAE5265}" destId="{C11BC05C-A62B-4183-8B6F-70574BE873E7}" srcOrd="0" destOrd="0" presId="urn:microsoft.com/office/officeart/2005/8/layout/process1"/>
    <dgm:cxn modelId="{5D44872C-E654-4D33-8213-01951CA74D0A}" type="presOf" srcId="{8E7A2E71-AAE0-4EF7-A80D-E84335CD69E5}" destId="{18BD9837-03CF-4782-812C-C8CC366618C6}" srcOrd="1" destOrd="0" presId="urn:microsoft.com/office/officeart/2005/8/layout/process1"/>
    <dgm:cxn modelId="{B525B231-792F-4533-8902-E48C6CB623C7}" type="presOf" srcId="{1A9EE6F9-0033-42FA-B090-22C2C8188AAE}" destId="{3898C9C0-FD64-41B9-9041-7D746669EF1A}" srcOrd="0" destOrd="0" presId="urn:microsoft.com/office/officeart/2005/8/layout/process1"/>
    <dgm:cxn modelId="{56FAE931-2629-435D-A75B-1BFC99647E51}" srcId="{1A9EE6F9-0033-42FA-B090-22C2C8188AAE}" destId="{7D297A8E-7580-45E2-B590-0D9BFF5A6E4A}" srcOrd="1" destOrd="0" parTransId="{6E44CD1A-3088-4A93-8066-BAD8255EED15}" sibTransId="{8E7A2E71-AAE0-4EF7-A80D-E84335CD69E5}"/>
    <dgm:cxn modelId="{46410E38-34C5-4B2F-ABE2-87712425B118}" type="presOf" srcId="{A359983E-81D5-4213-96CE-A75AE66D48BC}" destId="{D5C82E2D-D40B-48CD-A49A-C9DB79689907}" srcOrd="0" destOrd="0" presId="urn:microsoft.com/office/officeart/2005/8/layout/process1"/>
    <dgm:cxn modelId="{EF04B647-A416-456F-AF55-682A6109E623}" type="presOf" srcId="{8E7A2E71-AAE0-4EF7-A80D-E84335CD69E5}" destId="{86089DE1-2412-41DB-8E5E-6CE80766D0F2}" srcOrd="0" destOrd="0" presId="urn:microsoft.com/office/officeart/2005/8/layout/process1"/>
    <dgm:cxn modelId="{27E27B49-08BC-4CB8-9631-0DA235674EEA}" type="presOf" srcId="{714D47F0-472D-4FE8-84A6-7D2061D39F8E}" destId="{69723E10-8005-4A59-B93E-BB4658478780}" srcOrd="1" destOrd="0" presId="urn:microsoft.com/office/officeart/2005/8/layout/process1"/>
    <dgm:cxn modelId="{D05F6171-2248-4614-8176-578117E54CD6}" srcId="{1A9EE6F9-0033-42FA-B090-22C2C8188AAE}" destId="{B7B862B8-BC7C-4495-BFF6-F2D893302500}" srcOrd="0" destOrd="0" parTransId="{DB8E7D4C-00CC-4B08-A3BE-181AA68F8A05}" sibTransId="{714D47F0-472D-4FE8-84A6-7D2061D39F8E}"/>
    <dgm:cxn modelId="{60965CA2-3878-4AD5-9DD3-0E645ACE82A4}" type="presOf" srcId="{714D47F0-472D-4FE8-84A6-7D2061D39F8E}" destId="{BFF553A2-6D6E-4522-8D65-C56E06AB4982}" srcOrd="0" destOrd="0" presId="urn:microsoft.com/office/officeart/2005/8/layout/process1"/>
    <dgm:cxn modelId="{47E239AC-1A6F-4B25-91AA-19AAEF95980E}" type="presOf" srcId="{ABD701A3-C18C-4B04-86CA-524169252C94}" destId="{AE8BE8A4-7BB8-4D85-A221-57892285F5E3}" srcOrd="1" destOrd="0" presId="urn:microsoft.com/office/officeart/2005/8/layout/process1"/>
    <dgm:cxn modelId="{8166BADD-447A-4EC7-AAD5-1BABE26FDE50}" srcId="{1A9EE6F9-0033-42FA-B090-22C2C8188AAE}" destId="{A359983E-81D5-4213-96CE-A75AE66D48BC}" srcOrd="2" destOrd="0" parTransId="{4168DCE3-39D6-4FC8-B6B7-60836585E9B5}" sibTransId="{BCC29E71-BB6E-444C-B2BD-C76671395E1C}"/>
    <dgm:cxn modelId="{9CC7B3E7-033A-4FE7-B9E8-783FE0F35E04}" srcId="{1A9EE6F9-0033-42FA-B090-22C2C8188AAE}" destId="{040EC86D-B743-413B-96BB-70685BB35B58}" srcOrd="3" destOrd="0" parTransId="{F849A6F4-9403-43BA-A055-D6DF96FB987A}" sibTransId="{ABD701A3-C18C-4B04-86CA-524169252C94}"/>
    <dgm:cxn modelId="{4CE55AE9-1BA0-4334-AA2D-EE93B95571B4}" type="presOf" srcId="{040EC86D-B743-413B-96BB-70685BB35B58}" destId="{13080097-4132-46C3-BC9A-6F791B094416}" srcOrd="0" destOrd="0" presId="urn:microsoft.com/office/officeart/2005/8/layout/process1"/>
    <dgm:cxn modelId="{250812EA-C56F-4A9B-A43A-2FFB0C7E792D}" type="presOf" srcId="{7D297A8E-7580-45E2-B590-0D9BFF5A6E4A}" destId="{3828BDC6-9BE8-48EB-9B06-715594F57538}" srcOrd="0" destOrd="0" presId="urn:microsoft.com/office/officeart/2005/8/layout/process1"/>
    <dgm:cxn modelId="{DB62DCED-55D2-4AB3-8B89-C26B18AD2869}" type="presOf" srcId="{B7B862B8-BC7C-4495-BFF6-F2D893302500}" destId="{7AA0F17D-1D33-4789-8CA3-FC40F0314FC8}" srcOrd="0" destOrd="0" presId="urn:microsoft.com/office/officeart/2005/8/layout/process1"/>
    <dgm:cxn modelId="{C9D160F8-A847-4CA3-BDD0-4250CF764ACB}" type="presOf" srcId="{BCC29E71-BB6E-444C-B2BD-C76671395E1C}" destId="{D2F85889-7A32-4ADF-91C9-82D069123EA9}" srcOrd="0" destOrd="0" presId="urn:microsoft.com/office/officeart/2005/8/layout/process1"/>
    <dgm:cxn modelId="{65F26B98-7BA8-49A2-B7CF-81D408355A25}" type="presParOf" srcId="{3898C9C0-FD64-41B9-9041-7D746669EF1A}" destId="{7AA0F17D-1D33-4789-8CA3-FC40F0314FC8}" srcOrd="0" destOrd="0" presId="urn:microsoft.com/office/officeart/2005/8/layout/process1"/>
    <dgm:cxn modelId="{9F3B15ED-10B7-4808-847F-2A2511FFC535}" type="presParOf" srcId="{3898C9C0-FD64-41B9-9041-7D746669EF1A}" destId="{BFF553A2-6D6E-4522-8D65-C56E06AB4982}" srcOrd="1" destOrd="0" presId="urn:microsoft.com/office/officeart/2005/8/layout/process1"/>
    <dgm:cxn modelId="{8D36D071-D2BE-4D98-A3BF-91EAA61A7E75}" type="presParOf" srcId="{BFF553A2-6D6E-4522-8D65-C56E06AB4982}" destId="{69723E10-8005-4A59-B93E-BB4658478780}" srcOrd="0" destOrd="0" presId="urn:microsoft.com/office/officeart/2005/8/layout/process1"/>
    <dgm:cxn modelId="{18F9FD82-EA02-4A6E-94A6-F9CF0AFCDF15}" type="presParOf" srcId="{3898C9C0-FD64-41B9-9041-7D746669EF1A}" destId="{3828BDC6-9BE8-48EB-9B06-715594F57538}" srcOrd="2" destOrd="0" presId="urn:microsoft.com/office/officeart/2005/8/layout/process1"/>
    <dgm:cxn modelId="{400EA447-18AD-4C63-A1AB-B872C9D20AFB}" type="presParOf" srcId="{3898C9C0-FD64-41B9-9041-7D746669EF1A}" destId="{86089DE1-2412-41DB-8E5E-6CE80766D0F2}" srcOrd="3" destOrd="0" presId="urn:microsoft.com/office/officeart/2005/8/layout/process1"/>
    <dgm:cxn modelId="{45757305-4734-41A7-A567-C12C152DA520}" type="presParOf" srcId="{86089DE1-2412-41DB-8E5E-6CE80766D0F2}" destId="{18BD9837-03CF-4782-812C-C8CC366618C6}" srcOrd="0" destOrd="0" presId="urn:microsoft.com/office/officeart/2005/8/layout/process1"/>
    <dgm:cxn modelId="{A4D9F7E9-55B4-463D-A55A-BD187CE079AA}" type="presParOf" srcId="{3898C9C0-FD64-41B9-9041-7D746669EF1A}" destId="{D5C82E2D-D40B-48CD-A49A-C9DB79689907}" srcOrd="4" destOrd="0" presId="urn:microsoft.com/office/officeart/2005/8/layout/process1"/>
    <dgm:cxn modelId="{4EBC64E5-8F92-42CD-8CC2-DAD3BF74EB57}" type="presParOf" srcId="{3898C9C0-FD64-41B9-9041-7D746669EF1A}" destId="{D2F85889-7A32-4ADF-91C9-82D069123EA9}" srcOrd="5" destOrd="0" presId="urn:microsoft.com/office/officeart/2005/8/layout/process1"/>
    <dgm:cxn modelId="{659805C4-6301-4262-B5BA-8346FEE2B3A0}" type="presParOf" srcId="{D2F85889-7A32-4ADF-91C9-82D069123EA9}" destId="{887B6CA0-FE7B-4906-9984-D5364D6EBD92}" srcOrd="0" destOrd="0" presId="urn:microsoft.com/office/officeart/2005/8/layout/process1"/>
    <dgm:cxn modelId="{5009EB7F-3750-41F1-B5F5-4031507006C5}" type="presParOf" srcId="{3898C9C0-FD64-41B9-9041-7D746669EF1A}" destId="{13080097-4132-46C3-BC9A-6F791B094416}" srcOrd="6" destOrd="0" presId="urn:microsoft.com/office/officeart/2005/8/layout/process1"/>
    <dgm:cxn modelId="{36B98C8F-6DD2-49B3-BC60-ACCADF8AD81A}" type="presParOf" srcId="{3898C9C0-FD64-41B9-9041-7D746669EF1A}" destId="{C9E8C1CD-03E4-4A94-BA36-7A7FAB7691EF}" srcOrd="7" destOrd="0" presId="urn:microsoft.com/office/officeart/2005/8/layout/process1"/>
    <dgm:cxn modelId="{D79C6259-1FB3-4498-BB75-8FB3BDBF1575}" type="presParOf" srcId="{C9E8C1CD-03E4-4A94-BA36-7A7FAB7691EF}" destId="{AE8BE8A4-7BB8-4D85-A221-57892285F5E3}" srcOrd="0" destOrd="0" presId="urn:microsoft.com/office/officeart/2005/8/layout/process1"/>
    <dgm:cxn modelId="{EBB36554-9D70-4B1C-BF55-32A556B20A9C}" type="presParOf" srcId="{3898C9C0-FD64-41B9-9041-7D746669EF1A}" destId="{C11BC05C-A62B-4183-8B6F-70574BE873E7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4A945F-3C5D-FB47-9C4F-A4CDA8BBF6AD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E0ED7F2A-0FF9-F546-8497-89281FACE181}">
      <dgm:prSet phldrT="[Text]"/>
      <dgm:spPr/>
      <dgm:t>
        <a:bodyPr/>
        <a:lstStyle/>
        <a:p>
          <a:r>
            <a:rPr lang="en-US" dirty="0"/>
            <a:t>.</a:t>
          </a:r>
          <a:r>
            <a:rPr lang="en-US" dirty="0" err="1"/>
            <a:t>exe.manifest</a:t>
          </a:r>
          <a:endParaRPr lang="en-US" dirty="0"/>
        </a:p>
      </dgm:t>
    </dgm:pt>
    <dgm:pt modelId="{F7917CAC-B1B3-4B49-BBF5-B0B426727426}" type="parTrans" cxnId="{D366F09F-7FF1-4244-AD70-6AC3DBD6C858}">
      <dgm:prSet/>
      <dgm:spPr/>
      <dgm:t>
        <a:bodyPr/>
        <a:lstStyle/>
        <a:p>
          <a:endParaRPr lang="en-US"/>
        </a:p>
      </dgm:t>
    </dgm:pt>
    <dgm:pt modelId="{62EC8DBB-B325-C74E-86EE-1918B6F7535D}" type="sibTrans" cxnId="{D366F09F-7FF1-4244-AD70-6AC3DBD6C858}">
      <dgm:prSet/>
      <dgm:spPr/>
      <dgm:t>
        <a:bodyPr/>
        <a:lstStyle/>
        <a:p>
          <a:endParaRPr lang="en-US"/>
        </a:p>
      </dgm:t>
    </dgm:pt>
    <dgm:pt modelId="{0030F0D5-873A-9441-8442-DE99160889B2}">
      <dgm:prSet phldrT="[Text]"/>
      <dgm:spPr/>
      <dgm:t>
        <a:bodyPr/>
        <a:lstStyle/>
        <a:p>
          <a:r>
            <a:rPr lang="en-US" dirty="0"/>
            <a:t>Root .application</a:t>
          </a:r>
        </a:p>
      </dgm:t>
    </dgm:pt>
    <dgm:pt modelId="{170F1128-2CD2-5241-ADAC-92CD972A54C8}" type="parTrans" cxnId="{7C274C58-7BF9-7A46-9835-0AA19A418948}">
      <dgm:prSet/>
      <dgm:spPr/>
      <dgm:t>
        <a:bodyPr/>
        <a:lstStyle/>
        <a:p>
          <a:endParaRPr lang="en-US"/>
        </a:p>
      </dgm:t>
    </dgm:pt>
    <dgm:pt modelId="{B94322EC-6C12-5244-B58B-E5303FC069C9}" type="sibTrans" cxnId="{7C274C58-7BF9-7A46-9835-0AA19A418948}">
      <dgm:prSet/>
      <dgm:spPr/>
      <dgm:t>
        <a:bodyPr/>
        <a:lstStyle/>
        <a:p>
          <a:endParaRPr lang="en-US"/>
        </a:p>
      </dgm:t>
    </dgm:pt>
    <dgm:pt modelId="{3B140B28-6634-9642-84EF-6DA23F927135}">
      <dgm:prSet phldrT="[Text]"/>
      <dgm:spPr/>
      <dgm:t>
        <a:bodyPr/>
        <a:lstStyle/>
        <a:p>
          <a:r>
            <a:rPr lang="en-US" dirty="0"/>
            <a:t>.</a:t>
          </a:r>
          <a:r>
            <a:rPr lang="en-US" dirty="0" err="1"/>
            <a:t>exe.deploy</a:t>
          </a:r>
          <a:endParaRPr lang="en-US" dirty="0"/>
        </a:p>
      </dgm:t>
    </dgm:pt>
    <dgm:pt modelId="{EF4AF617-C0C5-D642-8F89-C277A2A90E73}" type="parTrans" cxnId="{F3AAC520-ED50-CF41-A280-B9C2391048DF}">
      <dgm:prSet/>
      <dgm:spPr/>
      <dgm:t>
        <a:bodyPr/>
        <a:lstStyle/>
        <a:p>
          <a:endParaRPr lang="en-US"/>
        </a:p>
      </dgm:t>
    </dgm:pt>
    <dgm:pt modelId="{65F8F12F-A80C-5D41-931F-B399CD0DF0DB}" type="sibTrans" cxnId="{F3AAC520-ED50-CF41-A280-B9C2391048DF}">
      <dgm:prSet/>
      <dgm:spPr/>
      <dgm:t>
        <a:bodyPr/>
        <a:lstStyle/>
        <a:p>
          <a:endParaRPr lang="en-US"/>
        </a:p>
      </dgm:t>
    </dgm:pt>
    <dgm:pt modelId="{1631A665-95E0-7A47-87E7-940323C5DE2C}">
      <dgm:prSet phldrT="[Text]"/>
      <dgm:spPr/>
      <dgm:t>
        <a:bodyPr/>
        <a:lstStyle/>
        <a:p>
          <a:r>
            <a:rPr lang="en-US" dirty="0"/>
            <a:t>.</a:t>
          </a:r>
          <a:r>
            <a:rPr lang="en-US" dirty="0" err="1"/>
            <a:t>config.deploy</a:t>
          </a:r>
          <a:endParaRPr lang="en-US" dirty="0"/>
        </a:p>
      </dgm:t>
    </dgm:pt>
    <dgm:pt modelId="{DFC68314-CCB8-7F41-B264-A9B55122B0D9}" type="parTrans" cxnId="{013C70CB-41ED-4748-9DD0-2AE9E756F85B}">
      <dgm:prSet/>
      <dgm:spPr/>
      <dgm:t>
        <a:bodyPr/>
        <a:lstStyle/>
        <a:p>
          <a:endParaRPr lang="en-US"/>
        </a:p>
      </dgm:t>
    </dgm:pt>
    <dgm:pt modelId="{5163AEA4-9EB4-6148-B9C5-BD8824A5DFFC}" type="sibTrans" cxnId="{013C70CB-41ED-4748-9DD0-2AE9E756F85B}">
      <dgm:prSet/>
      <dgm:spPr/>
      <dgm:t>
        <a:bodyPr/>
        <a:lstStyle/>
        <a:p>
          <a:endParaRPr lang="en-US"/>
        </a:p>
      </dgm:t>
    </dgm:pt>
    <dgm:pt modelId="{8DC19F88-98F6-2F4B-B4CB-4A6A686EFC27}" type="pres">
      <dgm:prSet presAssocID="{9D4A945F-3C5D-FB47-9C4F-A4CDA8BBF6AD}" presName="Name0" presStyleCnt="0">
        <dgm:presLayoutVars>
          <dgm:dir/>
          <dgm:resizeHandles val="exact"/>
        </dgm:presLayoutVars>
      </dgm:prSet>
      <dgm:spPr/>
    </dgm:pt>
    <dgm:pt modelId="{ECBF1252-AE99-4E4C-AE01-C99AF63809EE}" type="pres">
      <dgm:prSet presAssocID="{0030F0D5-873A-9441-8442-DE99160889B2}" presName="node" presStyleLbl="node1" presStyleIdx="0" presStyleCnt="4">
        <dgm:presLayoutVars>
          <dgm:bulletEnabled val="1"/>
        </dgm:presLayoutVars>
      </dgm:prSet>
      <dgm:spPr/>
    </dgm:pt>
    <dgm:pt modelId="{77D7D3B7-50EB-764F-9A5B-80B4ED2B3420}" type="pres">
      <dgm:prSet presAssocID="{B94322EC-6C12-5244-B58B-E5303FC069C9}" presName="sibTrans" presStyleLbl="sibTrans2D1" presStyleIdx="0" presStyleCnt="3"/>
      <dgm:spPr/>
    </dgm:pt>
    <dgm:pt modelId="{92A7F768-FC6E-1749-A2BB-268A2E795E7C}" type="pres">
      <dgm:prSet presAssocID="{B94322EC-6C12-5244-B58B-E5303FC069C9}" presName="connectorText" presStyleLbl="sibTrans2D1" presStyleIdx="0" presStyleCnt="3"/>
      <dgm:spPr/>
    </dgm:pt>
    <dgm:pt modelId="{28E8CB2E-B8DB-5145-BCA0-44B70934607D}" type="pres">
      <dgm:prSet presAssocID="{E0ED7F2A-0FF9-F546-8497-89281FACE181}" presName="node" presStyleLbl="node1" presStyleIdx="1" presStyleCnt="4">
        <dgm:presLayoutVars>
          <dgm:bulletEnabled val="1"/>
        </dgm:presLayoutVars>
      </dgm:prSet>
      <dgm:spPr/>
    </dgm:pt>
    <dgm:pt modelId="{34614873-4DC9-7442-953C-CEE2BBC6118B}" type="pres">
      <dgm:prSet presAssocID="{62EC8DBB-B325-C74E-86EE-1918B6F7535D}" presName="sibTrans" presStyleLbl="sibTrans2D1" presStyleIdx="1" presStyleCnt="3"/>
      <dgm:spPr/>
    </dgm:pt>
    <dgm:pt modelId="{DE91F554-15C0-B54E-92A7-1CF1B1A2719B}" type="pres">
      <dgm:prSet presAssocID="{62EC8DBB-B325-C74E-86EE-1918B6F7535D}" presName="connectorText" presStyleLbl="sibTrans2D1" presStyleIdx="1" presStyleCnt="3"/>
      <dgm:spPr/>
    </dgm:pt>
    <dgm:pt modelId="{FB39BEE6-D890-4641-9D04-B27929475388}" type="pres">
      <dgm:prSet presAssocID="{3B140B28-6634-9642-84EF-6DA23F927135}" presName="node" presStyleLbl="node1" presStyleIdx="2" presStyleCnt="4">
        <dgm:presLayoutVars>
          <dgm:bulletEnabled val="1"/>
        </dgm:presLayoutVars>
      </dgm:prSet>
      <dgm:spPr/>
    </dgm:pt>
    <dgm:pt modelId="{D85A847D-C308-884E-BD2F-32CEC4D9DFF3}" type="pres">
      <dgm:prSet presAssocID="{65F8F12F-A80C-5D41-931F-B399CD0DF0DB}" presName="sibTrans" presStyleLbl="sibTrans2D1" presStyleIdx="2" presStyleCnt="3"/>
      <dgm:spPr/>
    </dgm:pt>
    <dgm:pt modelId="{9886480B-661D-694A-84AF-E688F5B8B5E7}" type="pres">
      <dgm:prSet presAssocID="{65F8F12F-A80C-5D41-931F-B399CD0DF0DB}" presName="connectorText" presStyleLbl="sibTrans2D1" presStyleIdx="2" presStyleCnt="3"/>
      <dgm:spPr/>
    </dgm:pt>
    <dgm:pt modelId="{1BD0D8CE-22B3-4940-A6E5-AE40EC234A0E}" type="pres">
      <dgm:prSet presAssocID="{1631A665-95E0-7A47-87E7-940323C5DE2C}" presName="node" presStyleLbl="node1" presStyleIdx="3" presStyleCnt="4">
        <dgm:presLayoutVars>
          <dgm:bulletEnabled val="1"/>
        </dgm:presLayoutVars>
      </dgm:prSet>
      <dgm:spPr/>
    </dgm:pt>
  </dgm:ptLst>
  <dgm:cxnLst>
    <dgm:cxn modelId="{0F723607-62BE-2A4E-AD77-F1EA852D1326}" type="presOf" srcId="{62EC8DBB-B325-C74E-86EE-1918B6F7535D}" destId="{DE91F554-15C0-B54E-92A7-1CF1B1A2719B}" srcOrd="1" destOrd="0" presId="urn:microsoft.com/office/officeart/2005/8/layout/process1"/>
    <dgm:cxn modelId="{F3AAC520-ED50-CF41-A280-B9C2391048DF}" srcId="{9D4A945F-3C5D-FB47-9C4F-A4CDA8BBF6AD}" destId="{3B140B28-6634-9642-84EF-6DA23F927135}" srcOrd="2" destOrd="0" parTransId="{EF4AF617-C0C5-D642-8F89-C277A2A90E73}" sibTransId="{65F8F12F-A80C-5D41-931F-B399CD0DF0DB}"/>
    <dgm:cxn modelId="{7C274C58-7BF9-7A46-9835-0AA19A418948}" srcId="{9D4A945F-3C5D-FB47-9C4F-A4CDA8BBF6AD}" destId="{0030F0D5-873A-9441-8442-DE99160889B2}" srcOrd="0" destOrd="0" parTransId="{170F1128-2CD2-5241-ADAC-92CD972A54C8}" sibTransId="{B94322EC-6C12-5244-B58B-E5303FC069C9}"/>
    <dgm:cxn modelId="{13CFC878-5B7D-5940-B10D-C9526AB5C186}" type="presOf" srcId="{1631A665-95E0-7A47-87E7-940323C5DE2C}" destId="{1BD0D8CE-22B3-4940-A6E5-AE40EC234A0E}" srcOrd="0" destOrd="0" presId="urn:microsoft.com/office/officeart/2005/8/layout/process1"/>
    <dgm:cxn modelId="{D28F757E-5E19-9144-AF5E-E46082BFE6C2}" type="presOf" srcId="{65F8F12F-A80C-5D41-931F-B399CD0DF0DB}" destId="{9886480B-661D-694A-84AF-E688F5B8B5E7}" srcOrd="1" destOrd="0" presId="urn:microsoft.com/office/officeart/2005/8/layout/process1"/>
    <dgm:cxn modelId="{586AB697-1290-834C-B53E-26BFA0B32D41}" type="presOf" srcId="{65F8F12F-A80C-5D41-931F-B399CD0DF0DB}" destId="{D85A847D-C308-884E-BD2F-32CEC4D9DFF3}" srcOrd="0" destOrd="0" presId="urn:microsoft.com/office/officeart/2005/8/layout/process1"/>
    <dgm:cxn modelId="{8B3DE79C-F3CB-124B-830A-6BAA85068E04}" type="presOf" srcId="{62EC8DBB-B325-C74E-86EE-1918B6F7535D}" destId="{34614873-4DC9-7442-953C-CEE2BBC6118B}" srcOrd="0" destOrd="0" presId="urn:microsoft.com/office/officeart/2005/8/layout/process1"/>
    <dgm:cxn modelId="{D366F09F-7FF1-4244-AD70-6AC3DBD6C858}" srcId="{9D4A945F-3C5D-FB47-9C4F-A4CDA8BBF6AD}" destId="{E0ED7F2A-0FF9-F546-8497-89281FACE181}" srcOrd="1" destOrd="0" parTransId="{F7917CAC-B1B3-4B49-BBF5-B0B426727426}" sibTransId="{62EC8DBB-B325-C74E-86EE-1918B6F7535D}"/>
    <dgm:cxn modelId="{015C20A2-8B9C-CA4F-9AA9-31CAA163B17E}" type="presOf" srcId="{E0ED7F2A-0FF9-F546-8497-89281FACE181}" destId="{28E8CB2E-B8DB-5145-BCA0-44B70934607D}" srcOrd="0" destOrd="0" presId="urn:microsoft.com/office/officeart/2005/8/layout/process1"/>
    <dgm:cxn modelId="{71F7FAAE-3416-7B46-92CA-9DF86B2E6CA5}" type="presOf" srcId="{B94322EC-6C12-5244-B58B-E5303FC069C9}" destId="{77D7D3B7-50EB-764F-9A5B-80B4ED2B3420}" srcOrd="0" destOrd="0" presId="urn:microsoft.com/office/officeart/2005/8/layout/process1"/>
    <dgm:cxn modelId="{3AAC6CB1-6B2E-CA4E-A076-971062B60F11}" type="presOf" srcId="{3B140B28-6634-9642-84EF-6DA23F927135}" destId="{FB39BEE6-D890-4641-9D04-B27929475388}" srcOrd="0" destOrd="0" presId="urn:microsoft.com/office/officeart/2005/8/layout/process1"/>
    <dgm:cxn modelId="{013C70CB-41ED-4748-9DD0-2AE9E756F85B}" srcId="{9D4A945F-3C5D-FB47-9C4F-A4CDA8BBF6AD}" destId="{1631A665-95E0-7A47-87E7-940323C5DE2C}" srcOrd="3" destOrd="0" parTransId="{DFC68314-CCB8-7F41-B264-A9B55122B0D9}" sibTransId="{5163AEA4-9EB4-6148-B9C5-BD8824A5DFFC}"/>
    <dgm:cxn modelId="{63BC10E0-465E-644F-AE08-F5D8977E0284}" type="presOf" srcId="{B94322EC-6C12-5244-B58B-E5303FC069C9}" destId="{92A7F768-FC6E-1749-A2BB-268A2E795E7C}" srcOrd="1" destOrd="0" presId="urn:microsoft.com/office/officeart/2005/8/layout/process1"/>
    <dgm:cxn modelId="{3DC493E6-A2D6-004E-8679-6AD6A7DF6F54}" type="presOf" srcId="{9D4A945F-3C5D-FB47-9C4F-A4CDA8BBF6AD}" destId="{8DC19F88-98F6-2F4B-B4CB-4A6A686EFC27}" srcOrd="0" destOrd="0" presId="urn:microsoft.com/office/officeart/2005/8/layout/process1"/>
    <dgm:cxn modelId="{228753F2-4398-D34F-A8C4-4D3D6EBB3757}" type="presOf" srcId="{0030F0D5-873A-9441-8442-DE99160889B2}" destId="{ECBF1252-AE99-4E4C-AE01-C99AF63809EE}" srcOrd="0" destOrd="0" presId="urn:microsoft.com/office/officeart/2005/8/layout/process1"/>
    <dgm:cxn modelId="{05F93F63-262D-0F47-9A38-989F0CD70C93}" type="presParOf" srcId="{8DC19F88-98F6-2F4B-B4CB-4A6A686EFC27}" destId="{ECBF1252-AE99-4E4C-AE01-C99AF63809EE}" srcOrd="0" destOrd="0" presId="urn:microsoft.com/office/officeart/2005/8/layout/process1"/>
    <dgm:cxn modelId="{B1C78344-4B96-2F42-8771-9DDD705C446E}" type="presParOf" srcId="{8DC19F88-98F6-2F4B-B4CB-4A6A686EFC27}" destId="{77D7D3B7-50EB-764F-9A5B-80B4ED2B3420}" srcOrd="1" destOrd="0" presId="urn:microsoft.com/office/officeart/2005/8/layout/process1"/>
    <dgm:cxn modelId="{25D3C7F2-7BE8-D949-9F6D-14ECE5FD7D8B}" type="presParOf" srcId="{77D7D3B7-50EB-764F-9A5B-80B4ED2B3420}" destId="{92A7F768-FC6E-1749-A2BB-268A2E795E7C}" srcOrd="0" destOrd="0" presId="urn:microsoft.com/office/officeart/2005/8/layout/process1"/>
    <dgm:cxn modelId="{2F029A29-F69A-C845-8ECF-6FF6CB7C8A26}" type="presParOf" srcId="{8DC19F88-98F6-2F4B-B4CB-4A6A686EFC27}" destId="{28E8CB2E-B8DB-5145-BCA0-44B70934607D}" srcOrd="2" destOrd="0" presId="urn:microsoft.com/office/officeart/2005/8/layout/process1"/>
    <dgm:cxn modelId="{59A63517-14C3-C84D-ABD3-B67CF36861D0}" type="presParOf" srcId="{8DC19F88-98F6-2F4B-B4CB-4A6A686EFC27}" destId="{34614873-4DC9-7442-953C-CEE2BBC6118B}" srcOrd="3" destOrd="0" presId="urn:microsoft.com/office/officeart/2005/8/layout/process1"/>
    <dgm:cxn modelId="{3CB0245A-A287-C248-8B26-66E0C0D7FAC8}" type="presParOf" srcId="{34614873-4DC9-7442-953C-CEE2BBC6118B}" destId="{DE91F554-15C0-B54E-92A7-1CF1B1A2719B}" srcOrd="0" destOrd="0" presId="urn:microsoft.com/office/officeart/2005/8/layout/process1"/>
    <dgm:cxn modelId="{01D15FD7-AE52-574A-BABF-A0449F58C1D6}" type="presParOf" srcId="{8DC19F88-98F6-2F4B-B4CB-4A6A686EFC27}" destId="{FB39BEE6-D890-4641-9D04-B27929475388}" srcOrd="4" destOrd="0" presId="urn:microsoft.com/office/officeart/2005/8/layout/process1"/>
    <dgm:cxn modelId="{AAFA3055-D088-4B40-B734-EC56BA8F8145}" type="presParOf" srcId="{8DC19F88-98F6-2F4B-B4CB-4A6A686EFC27}" destId="{D85A847D-C308-884E-BD2F-32CEC4D9DFF3}" srcOrd="5" destOrd="0" presId="urn:microsoft.com/office/officeart/2005/8/layout/process1"/>
    <dgm:cxn modelId="{745C8285-8ED1-FF44-8E25-738F1EA19A58}" type="presParOf" srcId="{D85A847D-C308-884E-BD2F-32CEC4D9DFF3}" destId="{9886480B-661D-694A-84AF-E688F5B8B5E7}" srcOrd="0" destOrd="0" presId="urn:microsoft.com/office/officeart/2005/8/layout/process1"/>
    <dgm:cxn modelId="{19ECDB11-F78C-7043-A6D4-A320E9758460}" type="presParOf" srcId="{8DC19F88-98F6-2F4B-B4CB-4A6A686EFC27}" destId="{1BD0D8CE-22B3-4940-A6E5-AE40EC234A0E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74D152-119A-4CAD-A5E8-7678A90C399F}">
      <dsp:nvSpPr>
        <dsp:cNvPr id="0" name=""/>
        <dsp:cNvSpPr/>
      </dsp:nvSpPr>
      <dsp:spPr>
        <a:xfrm>
          <a:off x="3248" y="207587"/>
          <a:ext cx="1420173" cy="852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Application Prompt</a:t>
          </a:r>
        </a:p>
      </dsp:txBody>
      <dsp:txXfrm>
        <a:off x="28205" y="232544"/>
        <a:ext cx="1370259" cy="802190"/>
      </dsp:txXfrm>
    </dsp:sp>
    <dsp:sp modelId="{C87EDD6A-1C44-451E-908B-1A1D1A13D2CB}">
      <dsp:nvSpPr>
        <dsp:cNvPr id="0" name=""/>
        <dsp:cNvSpPr/>
      </dsp:nvSpPr>
      <dsp:spPr>
        <a:xfrm>
          <a:off x="1565439" y="457537"/>
          <a:ext cx="301076" cy="3522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1565439" y="527978"/>
        <a:ext cx="210753" cy="211321"/>
      </dsp:txXfrm>
    </dsp:sp>
    <dsp:sp modelId="{F07BA9D8-3558-419E-88B4-4E674FBBF851}">
      <dsp:nvSpPr>
        <dsp:cNvPr id="0" name=""/>
        <dsp:cNvSpPr/>
      </dsp:nvSpPr>
      <dsp:spPr>
        <a:xfrm>
          <a:off x="1991491" y="207587"/>
          <a:ext cx="1420173" cy="852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dfshim.dll</a:t>
          </a:r>
        </a:p>
      </dsp:txBody>
      <dsp:txXfrm>
        <a:off x="2016448" y="232544"/>
        <a:ext cx="1370259" cy="802190"/>
      </dsp:txXfrm>
    </dsp:sp>
    <dsp:sp modelId="{EB0E621A-3327-4149-A74C-21005F70DC11}">
      <dsp:nvSpPr>
        <dsp:cNvPr id="0" name=""/>
        <dsp:cNvSpPr/>
      </dsp:nvSpPr>
      <dsp:spPr>
        <a:xfrm>
          <a:off x="3553682" y="457537"/>
          <a:ext cx="301076" cy="3522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3553682" y="527978"/>
        <a:ext cx="210753" cy="211321"/>
      </dsp:txXfrm>
    </dsp:sp>
    <dsp:sp modelId="{AC45CE89-A0C6-4BC5-B9CF-CFC59BAAF063}">
      <dsp:nvSpPr>
        <dsp:cNvPr id="0" name=""/>
        <dsp:cNvSpPr/>
      </dsp:nvSpPr>
      <dsp:spPr>
        <a:xfrm>
          <a:off x="3979734" y="207587"/>
          <a:ext cx="1420173" cy="852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dfsvc.exe</a:t>
          </a:r>
        </a:p>
      </dsp:txBody>
      <dsp:txXfrm>
        <a:off x="4004691" y="232544"/>
        <a:ext cx="1370259" cy="802190"/>
      </dsp:txXfrm>
    </dsp:sp>
    <dsp:sp modelId="{5FDE2F8A-F02F-49CD-B090-BFA3E0B5D33C}">
      <dsp:nvSpPr>
        <dsp:cNvPr id="0" name=""/>
        <dsp:cNvSpPr/>
      </dsp:nvSpPr>
      <dsp:spPr>
        <a:xfrm>
          <a:off x="5541925" y="457537"/>
          <a:ext cx="301076" cy="3522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5541925" y="527978"/>
        <a:ext cx="210753" cy="211321"/>
      </dsp:txXfrm>
    </dsp:sp>
    <dsp:sp modelId="{FB363B69-1371-438E-AE8D-731A0A435DD4}">
      <dsp:nvSpPr>
        <dsp:cNvPr id="0" name=""/>
        <dsp:cNvSpPr/>
      </dsp:nvSpPr>
      <dsp:spPr>
        <a:xfrm>
          <a:off x="5967978" y="207587"/>
          <a:ext cx="1420173" cy="852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Application Launch</a:t>
          </a:r>
        </a:p>
      </dsp:txBody>
      <dsp:txXfrm>
        <a:off x="5992935" y="232544"/>
        <a:ext cx="1370259" cy="8021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A0F17D-1D33-4789-8CA3-FC40F0314FC8}">
      <dsp:nvSpPr>
        <dsp:cNvPr id="0" name=""/>
        <dsp:cNvSpPr/>
      </dsp:nvSpPr>
      <dsp:spPr>
        <a:xfrm>
          <a:off x="4581" y="494166"/>
          <a:ext cx="1420351" cy="8522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Application Prompt</a:t>
          </a:r>
        </a:p>
      </dsp:txBody>
      <dsp:txXfrm>
        <a:off x="29541" y="519126"/>
        <a:ext cx="1370431" cy="802291"/>
      </dsp:txXfrm>
    </dsp:sp>
    <dsp:sp modelId="{BFF553A2-6D6E-4522-8D65-C56E06AB4982}">
      <dsp:nvSpPr>
        <dsp:cNvPr id="0" name=""/>
        <dsp:cNvSpPr/>
      </dsp:nvSpPr>
      <dsp:spPr>
        <a:xfrm>
          <a:off x="1566968" y="744148"/>
          <a:ext cx="301114" cy="3522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566968" y="814597"/>
        <a:ext cx="210780" cy="211349"/>
      </dsp:txXfrm>
    </dsp:sp>
    <dsp:sp modelId="{3828BDC6-9BE8-48EB-9B06-715594F57538}">
      <dsp:nvSpPr>
        <dsp:cNvPr id="0" name=""/>
        <dsp:cNvSpPr/>
      </dsp:nvSpPr>
      <dsp:spPr>
        <a:xfrm>
          <a:off x="1993074" y="494166"/>
          <a:ext cx="1420351" cy="8522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dfshim.dll</a:t>
          </a:r>
        </a:p>
      </dsp:txBody>
      <dsp:txXfrm>
        <a:off x="2018034" y="519126"/>
        <a:ext cx="1370431" cy="802291"/>
      </dsp:txXfrm>
    </dsp:sp>
    <dsp:sp modelId="{86089DE1-2412-41DB-8E5E-6CE80766D0F2}">
      <dsp:nvSpPr>
        <dsp:cNvPr id="0" name=""/>
        <dsp:cNvSpPr/>
      </dsp:nvSpPr>
      <dsp:spPr>
        <a:xfrm>
          <a:off x="3555461" y="744148"/>
          <a:ext cx="301114" cy="3522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3555461" y="814597"/>
        <a:ext cx="210780" cy="211349"/>
      </dsp:txXfrm>
    </dsp:sp>
    <dsp:sp modelId="{D5C82E2D-D40B-48CD-A49A-C9DB79689907}">
      <dsp:nvSpPr>
        <dsp:cNvPr id="0" name=""/>
        <dsp:cNvSpPr/>
      </dsp:nvSpPr>
      <dsp:spPr>
        <a:xfrm>
          <a:off x="3981566" y="494166"/>
          <a:ext cx="1420351" cy="8522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dfsvc.exe</a:t>
          </a:r>
        </a:p>
      </dsp:txBody>
      <dsp:txXfrm>
        <a:off x="4006526" y="519126"/>
        <a:ext cx="1370431" cy="802291"/>
      </dsp:txXfrm>
    </dsp:sp>
    <dsp:sp modelId="{D2F85889-7A32-4ADF-91C9-82D069123EA9}">
      <dsp:nvSpPr>
        <dsp:cNvPr id="0" name=""/>
        <dsp:cNvSpPr/>
      </dsp:nvSpPr>
      <dsp:spPr>
        <a:xfrm>
          <a:off x="5543953" y="744148"/>
          <a:ext cx="301114" cy="3522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5543953" y="814597"/>
        <a:ext cx="210780" cy="211349"/>
      </dsp:txXfrm>
    </dsp:sp>
    <dsp:sp modelId="{13080097-4132-46C3-BC9A-6F791B094416}">
      <dsp:nvSpPr>
        <dsp:cNvPr id="0" name=""/>
        <dsp:cNvSpPr/>
      </dsp:nvSpPr>
      <dsp:spPr>
        <a:xfrm>
          <a:off x="5970059" y="494166"/>
          <a:ext cx="1420351" cy="8522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AppLaunch.exe</a:t>
          </a:r>
        </a:p>
      </dsp:txBody>
      <dsp:txXfrm>
        <a:off x="5995019" y="519126"/>
        <a:ext cx="1370431" cy="802291"/>
      </dsp:txXfrm>
    </dsp:sp>
    <dsp:sp modelId="{C9E8C1CD-03E4-4A94-BA36-7A7FAB7691EF}">
      <dsp:nvSpPr>
        <dsp:cNvPr id="0" name=""/>
        <dsp:cNvSpPr/>
      </dsp:nvSpPr>
      <dsp:spPr>
        <a:xfrm>
          <a:off x="7532445" y="744148"/>
          <a:ext cx="301114" cy="3522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7532445" y="814597"/>
        <a:ext cx="210780" cy="211349"/>
      </dsp:txXfrm>
    </dsp:sp>
    <dsp:sp modelId="{C11BC05C-A62B-4183-8B6F-70574BE873E7}">
      <dsp:nvSpPr>
        <dsp:cNvPr id="0" name=""/>
        <dsp:cNvSpPr/>
      </dsp:nvSpPr>
      <dsp:spPr>
        <a:xfrm>
          <a:off x="7958551" y="494166"/>
          <a:ext cx="1420351" cy="8522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Application Launch</a:t>
          </a:r>
        </a:p>
      </dsp:txBody>
      <dsp:txXfrm>
        <a:off x="7983511" y="519126"/>
        <a:ext cx="1370431" cy="8022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BF1252-AE99-4E4C-AE01-C99AF63809EE}">
      <dsp:nvSpPr>
        <dsp:cNvPr id="0" name=""/>
        <dsp:cNvSpPr/>
      </dsp:nvSpPr>
      <dsp:spPr>
        <a:xfrm>
          <a:off x="4411" y="93156"/>
          <a:ext cx="1928826" cy="11572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Root .application</a:t>
          </a:r>
        </a:p>
      </dsp:txBody>
      <dsp:txXfrm>
        <a:off x="38307" y="127052"/>
        <a:ext cx="1861034" cy="1089503"/>
      </dsp:txXfrm>
    </dsp:sp>
    <dsp:sp modelId="{77D7D3B7-50EB-764F-9A5B-80B4ED2B3420}">
      <dsp:nvSpPr>
        <dsp:cNvPr id="0" name=""/>
        <dsp:cNvSpPr/>
      </dsp:nvSpPr>
      <dsp:spPr>
        <a:xfrm>
          <a:off x="2126120" y="432630"/>
          <a:ext cx="408911" cy="4783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2126120" y="528300"/>
        <a:ext cx="286238" cy="287008"/>
      </dsp:txXfrm>
    </dsp:sp>
    <dsp:sp modelId="{28E8CB2E-B8DB-5145-BCA0-44B70934607D}">
      <dsp:nvSpPr>
        <dsp:cNvPr id="0" name=""/>
        <dsp:cNvSpPr/>
      </dsp:nvSpPr>
      <dsp:spPr>
        <a:xfrm>
          <a:off x="2704768" y="93156"/>
          <a:ext cx="1928826" cy="11572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.</a:t>
          </a:r>
          <a:r>
            <a:rPr lang="en-US" sz="2200" kern="1200" dirty="0" err="1"/>
            <a:t>exe.manifest</a:t>
          </a:r>
          <a:endParaRPr lang="en-US" sz="2200" kern="1200" dirty="0"/>
        </a:p>
      </dsp:txBody>
      <dsp:txXfrm>
        <a:off x="2738664" y="127052"/>
        <a:ext cx="1861034" cy="1089503"/>
      </dsp:txXfrm>
    </dsp:sp>
    <dsp:sp modelId="{34614873-4DC9-7442-953C-CEE2BBC6118B}">
      <dsp:nvSpPr>
        <dsp:cNvPr id="0" name=""/>
        <dsp:cNvSpPr/>
      </dsp:nvSpPr>
      <dsp:spPr>
        <a:xfrm>
          <a:off x="4826476" y="432630"/>
          <a:ext cx="408911" cy="4783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4826476" y="528300"/>
        <a:ext cx="286238" cy="287008"/>
      </dsp:txXfrm>
    </dsp:sp>
    <dsp:sp modelId="{FB39BEE6-D890-4641-9D04-B27929475388}">
      <dsp:nvSpPr>
        <dsp:cNvPr id="0" name=""/>
        <dsp:cNvSpPr/>
      </dsp:nvSpPr>
      <dsp:spPr>
        <a:xfrm>
          <a:off x="5405124" y="93156"/>
          <a:ext cx="1928826" cy="11572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.</a:t>
          </a:r>
          <a:r>
            <a:rPr lang="en-US" sz="2200" kern="1200" dirty="0" err="1"/>
            <a:t>exe.deploy</a:t>
          </a:r>
          <a:endParaRPr lang="en-US" sz="2200" kern="1200" dirty="0"/>
        </a:p>
      </dsp:txBody>
      <dsp:txXfrm>
        <a:off x="5439020" y="127052"/>
        <a:ext cx="1861034" cy="1089503"/>
      </dsp:txXfrm>
    </dsp:sp>
    <dsp:sp modelId="{D85A847D-C308-884E-BD2F-32CEC4D9DFF3}">
      <dsp:nvSpPr>
        <dsp:cNvPr id="0" name=""/>
        <dsp:cNvSpPr/>
      </dsp:nvSpPr>
      <dsp:spPr>
        <a:xfrm>
          <a:off x="7526833" y="432630"/>
          <a:ext cx="408911" cy="4783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7526833" y="528300"/>
        <a:ext cx="286238" cy="287008"/>
      </dsp:txXfrm>
    </dsp:sp>
    <dsp:sp modelId="{1BD0D8CE-22B3-4940-A6E5-AE40EC234A0E}">
      <dsp:nvSpPr>
        <dsp:cNvPr id="0" name=""/>
        <dsp:cNvSpPr/>
      </dsp:nvSpPr>
      <dsp:spPr>
        <a:xfrm>
          <a:off x="8105481" y="93156"/>
          <a:ext cx="1928826" cy="11572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.</a:t>
          </a:r>
          <a:r>
            <a:rPr lang="en-US" sz="2200" kern="1200" dirty="0" err="1"/>
            <a:t>config.deploy</a:t>
          </a:r>
          <a:endParaRPr lang="en-US" sz="2200" kern="1200" dirty="0"/>
        </a:p>
      </dsp:txBody>
      <dsp:txXfrm>
        <a:off x="8139377" y="127052"/>
        <a:ext cx="1861034" cy="10895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00:59:38.99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2172 24575,'15'0'0,"0"0"0,13 0 0,4 0 0,1 0 0,0 0 0,-10 0 0,-4 0 0,0 0 0,-8 0 0,9-1 0,-4-1 0,6-2 0,-6-1 0,10-1 0,-8-1 0,8 1 0,-9 1 0,1 0 0,2 0 0,1-1 0,-2 2 0,1 0 0,-1 0 0,1 1 0,3-1 0,-2 2 0,9-4 0,0 0 0,0 1 0,-4 1 0,-8 1 0,-2 1 0,0-1 0,3-1 0,-3-1 0,1 2 0,-6 0 0,0 1 0,0 0 0,2-1 0,0 1 0,0-2 0,1 1 0,1-1 0,1 0 0,-1 1 0,1 0 0,0 1 0,-3 0 0,1 0 0,-4 1 0,0-1 0,-1 0 0,-1 1 0,-1 0 0,0 0 0,0-1 0,0 0 0,0 0 0,-1 2 0,0 0 0,0-1 0,0-1 0,1 0 0,0 1 0,0 0 0,0 0 0,0-1 0,0 0 0,2-3 0,-1 3 0,4-3 0,-2 3 0,3-1 0,5-1 0,0 0 0,7-3 0,-8 4 0,-1-1 0,-8 3 0,-1-2 0,1-1 0,1 2 0,1-1 0,1 0 0,1-1 0,-1 1 0,0-1 0,2 0 0,6-3 0,-4 3 0,4-1 0,-5 2 0,1 0 0,0-1 0,-1-1 0,0 1 0,0-1 0,-2 1 0,1 1 0,4-3 0,-6 4 0,7-4 0,-7 1 0,4 0 0,0 0 0,-1 1 0,1-1 0,1 0 0,1-2 0,0 0 0,8-4 0,-9 4 0,9-4 0,-9 4 0,3-1 0,3 0 0,15-8 0,-6 5 0,12-7 0,-12 6 0,-3-1 0,-2 1 0,-2 1 0,2 0 0,2 0 0,3-4 0,2 0 0,2-3 0,2-1 0,-2 1 0,-1 0 0,0-1 0,9-7 0,-10 7 0,6-7 0,-14 11 0,2-3 0,12-6 0,-10 3 0,12-5 0,-2-2 0,-2 2 0,-3 4 0,-8 3 0,-8 7 0,0-3 0,1 0 0,-1-1 0,-3 0 0,-1 0 0,-1 0 0,1-2 0,3-5 0,0 0 0,-2 2 0,0-3 0,-8 12 0,2-6 0,-5 8 0,-1 1 0,0 0 0,-1 2 0,0 1 0,-1 0 0,0 0 0,1-2 0,0-1 0,1 0 0,-1-2 0,1 1 0,0 1 0,1 0 0,-1 2 0,0 0 0,0 1 0,-1 0 0,1-2 0,-1-2 0,1-3 0,2-1 0,1-2 0,2-2 0,0-7 0,2 0 0,-3 1 0,1 4 0,-5 7 0,1-3 0,0 1 0,0-3 0,0 0 0,1-3 0,-1 1 0,-2-1 0,3-5 0,-4 6 0,2-5 0,-3 10 0,0-3 0,0-1 0,0-10 0,0-4 0,0-1 0,-1 9 0,-2 9 0,-1 8 0,-3-1 0,-1 2 0,-3-2 0,-2-1 0,-2-2 0,-3 0 0,-2 0 0,-3 0 0,-19-8 0,-16-2 0,-31-6 0,34 12 0,-3 2 0,0 3 0,1 1 0,-37-6 0,20 8 0,31 3 0,10 3 0,5 0 0,6 2 0,5 0 0,2 0 0,4-2 0,3 0 0,0 1 0,1-1 0,2 3 0,1 2 0,3 2 0,1 5 0,0 2 0,0 2 0,-1 1 0,1 1 0,0 0 0,0 1 0,0 2 0,0 0 0,0 1 0,0-1 0,0 14 0,0-9 0,0 8 0,0-15 0,0-4 0,0-3 0,-2-4 0,1-4 0,-1-5 0,0-6 0,2-4 0,0-4 0,0-1 0,0-3 0,0-4 0,0 0 0,0-3 0,2 2 0,1 0 0,3-1 0,2 3 0,0 3 0,3-3 0,-2 9 0,3-2 0,-4 9 0,1 3 0,1 0 0,1 1 0,2 1 0,-1 1 0,1 2 0,0 0 0,0 0 0,4 0 0,11 0 0,1 0 0,12 1 0,-3 2 0,2-1 0,0 0 0,-4-1 0,-3-1 0,-7 0 0,-5 0 0,1 0 0,-11 0 0,4 0 0,-9 0 0,-1 1 0,-1 2 0,-2 2 0,-1 2 0,-1-1 0,0 1 0,0-3 0,0-1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40.56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9 8 24575,'-6'-4'0,"3"2"0,5 0 0,7 2 0,4 0 0,5 0 0,5 0 0,1 0 0,2 0 0,-4 0 0,-2 0 0,-3 0 0,-1 0 0,1 0 0,0 0 0,3 0 0,-3 0 0,0 0 0,1 0 0,-1 0 0,3 0 0,-3 0 0,5 0 0,-8 0 0,10 0 0,-14 0 0,6 0 0,-7 0 0,0 0 0,0 0 0,-1 0 0,1 0 0,-1 0 0,-3 0 0,-2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42.39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79 1 24575,'0'5'0,"0"8"0,0-1 0,0 3 0,0-3 0,0 0 0,0 1 0,0 1 0,0 3 0,0-2 0,0 2 0,0 0 0,0-2 0,0 1 0,0 7 0,0-6 0,0 8 0,0-8 0,0 3 0,0-1 0,0 1 0,0 0 0,0-2 0,0-1 0,0-3 0,0 0 0,0-1 0,0-2 0,0-2 0,0-1 0,0 1 0,0 0 0,0 2 0,0 1 0,0-1 0,-2 1 0,-1-3 0,1 3 0,-1-5 0,1 2 0,-1-3 0,0-1 0,0 1 0,0 0 0,-1-1 0,2 2 0,-2-3 0,-2-2 0,0 0 0,0-3 0,0-6 0,1-4 0,0-6 0,0-2 0,2-7 0,1 7 0,2-5 0,0 9 0,0-1 0,0-2 0,0-1 0,0-1 0,0 0 0,2 0 0,3 0 0,2 1 0,1 1 0,0 3 0,2 1 0,1 1 0,1-2 0,-1 1 0,-1 1 0,-1 2 0,0 1 0,0 3 0,0 0 0,3 2 0,-2 3 0,5 0 0,-2 2 0,3 0 0,-1 0 0,0 0 0,-1 0 0,-1 0 0,0 0 0,-1 0 0,0 0 0,-2 0 0,-3 0 0,1 0 0,0 0 0,0 0 0,1 0 0,0 0 0,0 0 0,-4 0 0,-1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43.79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24575,'0'14'0,"0"9"0,0 2 0,0 3 0,0-1 0,0-6 0,0-1 0,0 0 0,0 0 0,0-3 0,0-4 0,0-3 0,0-3 0,0 1 0,0 1 0,0 0 0,0 0 0,0-1 0,0 1 0,0 0 0,0 0 0,0 0 0,0-2 0,0 1 0,0-1 0,0 2 0,0-1 0,0 1 0,0 0 0,0 0 0,0-1 0,0 0 0,0 0 0,0-1 0,0 2 0,0 0 0,0-1 0,0-3 0,0-1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44.49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46.23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226 0 24575,'-10'0'0,"2"0"0,-3 1 0,1 3 0,0 2 0,-2 2 0,-1 1 0,1 0 0,0 0 0,3 0 0,-1 1 0,1-1 0,-3 2 0,4-2 0,-4 2 0,4-3 0,1 2 0,0 2 0,0-1 0,0 1 0,0-1 0,1 1 0,1 0 0,2 2 0,1-4 0,2 2 0,-1 1 0,-1-3 0,-1 1 0,1 0 0,2 1 0,0 0 0,-1 2 0,1-2 0,0 0 0,0 2 0,0-5 0,0 2 0,0-3 0,0 0 0,2 1 0,1 0 0,4 0 0,1 0 0,1 0 0,0 0 0,-3 0 0,0-3 0,-1 0 0,0-2 0,3-2 0,1 0 0,-2 0 0,0 0 0,-1 1 0,2-1 0,0-2 0,1 0 0,7 0 0,-4 2 0,6 0 0,-6 0 0,1 0 0,-1-1 0,0 1 0,-2 0 0,-1 0 0,0 0 0,-4-2 0,-1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47.59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24575,'0'6'0,"0"-1"0,0 2 0,0 3 0,0 0 0,0 4 0,0 2 0,0 1 0,0 2 0,0 1 0,0 5 0,0-8 0,0 5 0,0-7 0,0 1 0,0 1 0,0 0 0,0 0 0,0 3 0,0 2 0,0 2 0,0-1 0,0-4 0,0-2 0,0 0 0,0 0 0,0 2 0,0 3 0,0 1 0,0 0 0,0 0 0,0-3 0,0 3 0,1 6 0,1-8 0,1 4 0,-1-10 0,-1 0 0,-1 1 0,0-1 0,0 0 0,0 1 0,0 0 0,0 0 0,0-2 0,0 0 0,0 1 0,0-1 0,0 3 0,0 0 0,0 2 0,0-1 0,0-1 0,0 0 0,2 1 0,1-1 0,-1-2 0,1-1 0,-3-6 0,1 4 0,1-5 0,0-2 0,0-1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48.86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24575,'7'0'0,"3"0"0,5 0 0,5 0 0,2 0 0,1 0 0,3 0 0,-3 0 0,3 0 0,8 0 0,-7 0 0,9 0 0,-8 0 0,4 0 0,1 0 0,-1 0 0,2 0 0,-1 0 0,-3 0 0,-1 0 0,-1 0 0,-4 1 0,-1 1 0,-6 2 0,-2 0 0,0-1 0,-2 1 0,-2-1 0,-1-1 0,-1 0 0,0-2 0,-4 0 0,-1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50.69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147 234 24575,'-2'0'0,"7"0"0,3 0 0,5 0 0,2-4 0,-3-1 0,1-2 0,-2-2 0,0 4 0,1-2 0,-1 2 0,-2 1 0,-1-2 0,0 0 0,0 0 0,1-3 0,0 0 0,0 0 0,0 2 0,0 0 0,0 1 0,-1-1 0,4-5 0,-5 4 0,2-3 0,-5 6 0,0-2 0,-2 0 0,-2-2 0,0 0 0,0 0 0,0 1 0,0 0 0,-1 2 0,-5 0 0,-5 1 0,-5 2 0,-6 1 0,-1 2 0,0-1 0,-6 1 0,8 0 0,-5 0 0,8 0 0,-2 0 0,2 2 0,0 2 0,1 3 0,2 1 0,0 2 0,1-1 0,2 2 0,1 1 0,3 1 0,1 1 0,1 1 0,1 2 0,0 2 0,0 0 0,-1 1 0,1 0 0,2 0 0,1 0 0,2 7 0,0-5 0,0 6 0,0-8 0,0 0 0,0 0 0,0 0 0,0 0 0,0-2 0,0 0 0,2-2 0,3 2 0,2 1 0,1-4 0,0 0 0,0-3 0,0-1 0,1 0 0,0-2 0,0 1 0,0-1 0,0 0 0,0-2 0,0-3 0,-1-2 0,0-2 0,-1 0 0,1 0 0,-4 0 0,0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53.13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1 419 24575,'0'-2'0,"0"6"0,0 2 0,0 7 0,0 0 0,0 1 0,0 3 0,0 0 0,0 8 0,0-6 0,0 8 0,0-6 0,0 1 0,0 1 0,0-3 0,0 1 0,0-1 0,2-1 0,0 1 0,1-3 0,0-2 0,-1-2 0,0 0 0,1 0 0,-2 1 0,-1-2 0,0 1 0,2-2 0,0-1 0,2-1 0,0 0 0,4-3 0,2 2 0,0-5 0,3 1 0,-5-4 0,1 0 0,0 0 0,0 0 0,0 0 0,-1 0 0,1 0 0,-2 0 0,1 0 0,0 0 0,0 0 0,0 0 0,1-2 0,-1-2 0,-2-3 0,-1-1 0,-3-1 0,0-9 0,-2-6 0,0-3 0,0-5 0,0 5 0,0-4 0,0 1 0,0 0 0,0 3 0,-2 1 0,-3 0 0,-3 5 0,-3 0 0,0 1 0,-2 0 0,0-5 0,0 2 0,0-4 0,4 1 0,1 2 0,2-2 0,1 3 0,0-2 0,2 4 0,-3-4 0,5 10 0,-4-5 0,3 9 0,-1-3 0,1 2 0,2-3 0,0 1 0,0 0 0,0 1 0,0 1 0,-2 0 0,0 1 0,0 0 0,0 1 0,-1 0 0,1 1 0,-1 0 0,-2 1 0,2 2 0,-3 0 0,4 0 0,-2 1 0,2-2 0,-1 5 0,1 4 0,2 8 0,0 8 0,0 5 0,0 4 0,0 2 0,0 6 0,2 1 0,3 1 0,3-1 0,3-4 0,-2-2 0,0-2 0,2 1 0,1-1 0,1 2 0,0 0 0,-2 0 0,0-1 0,0-1 0,0 1 0,-1-3 0,3 6 0,-3-8 0,3 6 0,-2-7 0,1 1 0,0-1 0,1-2 0,-3-1 0,0 0 0,0 1 0,0-2 0,-2 0 0,-3-3 0,1-1 0,-2-3 0,2 0 0,1 2 0,-1-2 0,0 0 0,1-3 0,-2 1 0,1-1 0,1-1 0,2 4 0,0-3 0,2 2 0,-3-3 0,-3-3 0,-1-1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54.39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24575,'13'0'0,"21"0"0,0 0 0,18 0 0,-9 0 0,4 0 0,7 0 0,-2 0 0,2 0 0,3 0 0,3 0 0,8 0 0,0 2 0,-6 4 0,-4 2 0,-9 3 0,-7-2 0,-7 1 0,-12-6 0,-4 2 0,-9-4 0,-4 0 0,-2-2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00:59:41.50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421 672 24575,'12'-3'0,"0"-1"0,6-8 0,-3 3 0,5-5 0,-6 4 0,2-3 0,-2 1 0,0-1 0,-2 1 0,-1 0 0,0-1 0,-2 1 0,0-1 0,-2 3 0,-1 0 0,0-1 0,1 1 0,-1-3 0,-1 0 0,1-2 0,0-3 0,0-1 0,0 1 0,0 3 0,-2-5 0,0 7 0,-2-3 0,0 6 0,0-1 0,-1 1 0,0 1 0,-1 2 0,0-1 0,-2 1 0,0 2 0,-3 1 0,-2 3 0,-1 1 0,-1 0 0,-2-2 0,1 1 0,-1-2 0,-2 2 0,-1 0 0,1 1 0,-5 0 0,5 0 0,-5 0 0,4 0 0,-3 0 0,-1 0 0,-2 0 0,-3-2 0,-2 0 0,-4 0 0,-2 0 0,1 0 0,4 0 0,2-1 0,2 2 0,1 1 0,-1 0 0,1 0 0,1-2 0,2 0 0,2 0 0,1 0 0,2 2 0,-2-1 0,5-1 0,-3 0 0,5 1 0,0 0 0,0 0 0,1 1 0,0 0 0,0 0 0,0 0 0,1 0 0,0 0 0,1 1 0,2 2 0,1 2 0,2 3 0,0 1 0,0 2 0,0 2 0,0-3 0,0 2 0,0-3 0,0 0 0,0 1 0,0-1 0,0 1 0,0-1 0,0-2 0,0 0 0,0 0 0,0-4 0,0-9 0,0-6 0,1-5 0,1-2 0,0-1 0,1-4 0,2-4 0,0 0 0,0 1 0,1 5 0,-1 3 0,-1 5 0,-3 2 0,1 3 0,0 3 0,0 0 0,-1 0 0,-1 0 0,1 0 0,1 1 0,1-1 0,0 1 0,1-1 0,1 1 0,0 0 0,4 0 0,-2 0 0,2 1 0,-3 1 0,2 0 0,3 1 0,0 2 0,2 0 0,0-1 0,1 1 0,1 0 0,0-1 0,0-1 0,2 0 0,5 0 0,3 0 0,3 0 0,2-1 0,-1 1 0,-2 2 0,-3 0 0,-7-1 0,-6 1 0,1 0 0,-8 0 0,1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55.37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24575,'8'0'0,"4"0"0,12 0 0,11 0 0,1 0 0,14 0 0,-2 0 0,3 0 0,4 0 0,-9 0 0,1 0 0,13 0 0,-21 0 0,10 0 0,-26 0 0,1 0 0,-5 0 0,-4 0 0,-2 0 0,-3 0 0,-5 0 0,-1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22:26.00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411 0 24575,'-6'0'0,"-3"0"0,-13 0 0,4 0 0,-10 0 0,11 0 0,-3 0 0,0 2 0,-1 2 0,-4 3 0,1 4 0,-2 4 0,0 3 0,3 2 0,-5 5 0,11-9 0,-6 7 0,10-9 0,-1 3 0,4-3 0,1-1 0,4-4 0,2 0 0,0 1 0,3-2 0,0 1 0,0 0 0,0-1 0,0-1 0,0 1 0,0 0 0,0-2 0,0-2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22:27.25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221 1 24575,'-8'0'0,"-9"0"0,3 0 0,-8 0 0,8 0 0,0 2 0,2 2 0,3 2 0,2 3 0,1-2 0,0 1 0,0 0 0,0 0 0,0 1 0,-1 0 0,0-1 0,-5 10 0,3-6 0,-3 8 0,3-7 0,2-1 0,1 0 0,3-2 0,2-1 0,1 0 0,0 0 0,0 0 0,0-1 0,0 0 0,1-1 0,3 1 0,2 1 0,-1-5 0,-1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22:28.49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128 1 24575,'0'8'0,"0"31"0,0-4 0,0 25 0,0-8 0,0 4 0,0 11 0,-3-2 0,-2-2 0,-4-7 0,1-6 0,0 3 0,0 0 0,1 4 0,-2-2 0,2-2 0,1 3 0,-1 0 0,0 1 0,1-2 0,-3 17 0,5-25 0,-4 14 0,5-13 0,1-16 0,-1 7 0,1-25 0,0-2 0,-1-3 0,1-4 0,2-1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22:29.26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24575,'11'0'0,"4"0"0,28 0 0,5 0 0,7 0 0,-3 0 0,-7 0 0,-1 0 0,-4 0 0,-3 0 0,-17 0 0,-8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22:30.77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26 0 24575,'0'8'0,"0"25"0,0-2 0,0 24 0,0-12 0,0-2 0,0-1 0,0 3 0,0 2 0,0 9 0,0 3 0,0 3 0,0 1 0,0-4 0,0-5 0,0-8 0,0-1 0,0-17 0,0-2 0,0-14 0,0 0 0,-2-2 0,-2-3 0,-2-6 0,0-9 0,2-9 0,2-8 0,1-4 0,1-2 0,0 1 0,0-10 0,0 13 0,0-10 0,2 16 0,2-1 0,2 0 0,3 6 0,3 0 0,0 3 0,2 2 0,2 1 0,1 2 0,4-1 0,3-2 0,5-4 0,5-2 0,2-2 0,1-2 0,-1 3 0,-5 1 0,-4 3 0,-4 5 0,-3 0 0,-6 7 0,0 0 0,-7 4 0,2 0 0,2 0 0,3 0 0,2 2 0,6 3 0,4 3 0,3 2 0,-11-4 0,-4-2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22:31.98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9 24575,'11'0'0,"10"0"0,-1 0 0,7 0 0,-7 0 0,0 0 0,-6 0 0,-1 0 0,-5 0 0,1 0 0,0 0 0,0 0 0,0 0 0,-1 0 0,-1 0 0,1 0 0,-2-2 0,1 0 0,-1 0 0,-3 0 0,0 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22:33.63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31 0 24575,'0'11'0,"0"10"0,0 1 0,0 9 0,0-5 0,-4-1 0,-2 1 0,1-1 0,-1 0 0,4 2 0,-1 2 0,0 2 0,3-1 0,-1 0 0,1 3 0,0 2 0,0 1 0,0 10 0,0-15 0,0 10 0,0-15 0,0 1 0,2-4 0,2-2 0,3-2 0,1-4 0,2-3 0,-2-3 0,1 0 0,-1-2 0,1-3 0,1-2 0,0-2 0,3 0 0,-1 0 0,0 0 0,2-2 0,0-4 0,3-6 0,6-6 0,13-9 0,-8 6 0,13-6 0,-13 8 0,4-2 0,0-1 0,1 0 0,0 0 0,0 0 0,-2 0 0,-5 1 0,-3 1 0,-6 1 0,-1 0 0,-3 1 0,-4 0 0,-3 2 0,-2 1 0,-3-2 0,-1 2 0,0-2 0,0 2 0,0 0 0,0-3 0,-1 4 0,-3-2 0,-2 5 0,-2 3 0,-1 2 0,4 3 0,1 3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22:35.23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297 241 24575,'-3'0'0,"17"0"0,25 0 0,-1 0 0,46 0 0,-46 0 0,26 0 0,-32 0 0,-1 0 0,-7 0 0,-8-1 0,-6-4 0,-5 0 0,-1-2 0,-2-1 0,0 0 0,-1-3 0,-1 2 0,0 0 0,-2 0 0,-2 0 0,-2 1 0,-3 2 0,-9-4 0,4 2 0,-8-4 0,4 3 0,-1 0 0,-1-1 0,-2 0 0,-1-1 0,-1 3 0,-1 0 0,1 0 0,1 0 0,1-1 0,1 2 0,-2 1 0,-3 1 0,0 2 0,-1 0 0,1 2 0,-1 1 0,1 0 0,2-1 0,1 1 0,5 0 0,-3 0 0,7 0 0,-5 2 0,9 1 0,-2 5 0,4 3 0,0 3 0,3 0 0,2 0 0,0 3 0,3 0 0,0 0 0,-2 2 0,0 2 0,-1 7 0,0 6 0,1 4 0,-2 1 0,1-2 0,1 0 0,-1-3 0,0-4 0,0 9 0,0-13 0,3 10 0,0-11 0,0 4 0,0 2 0,2-1 0,3-3 0,2-3 0,2-5 0,0-3 0,3 1 0,2-3 0,3 1 0,5-2 0,6 0 0,4 5 0,6-1 0,4 0 0,2 0 0,-18-9 0,-5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22:36.40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9 24575,'3'-4'0,"3"2"0,5 0 0,5 2 0,1 0 0,4 4 0,0 4 0,0 7 0,1 4 0,-3 1 0,4 3 0,-3 4 0,-1-2 0,-4-5 0,-5-6 0,1-4 0,-1 1 0,0 0 0,-1-2 0,1 1 0,-1-3 0,-2 0 0,-3-1 0,0 0 0,1 0 0,-3-2 0,2-2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00:59:47.97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1 163 24575,'8'0'0,"-1"0"0,-1 0 0,1 0 0,-3-1 0,1-1 0,-2-1 0,0 0 0,1 1 0,1 1 0,1 1 0,1 0 0,2 0 0,-2 0 0,3 0 0,-5 0 0,1 0 0,0 0 0,1 0 0,2-2 0,1 0 0,4 0 0,1-1 0,0 1 0,3-1 0,10-2 0,-4 4 0,11-3 0,-7 4 0,2 0 0,1 0 0,3 0 0,1 0 0,2 0 0,0 0 0,3 0 0,-1 0 0,-1 0 0,-1 0 0,-1 0 0,5 0 0,6 0 0,0 0 0,-3-1 0,-3-2 0,-2 1 0,-4-2 0,-4 1 0,10 1 0,-15 0 0,13 2 0,-13 0 0,0 0 0,-1 0 0,-1 0 0,-2 0 0,-1 0 0,-3-2 0,-2 0 0,-1-1 0,-3-1 0,0 0 0,-1 0 0,-1 0 0,2-1 0,0-1 0,-2 1 0,-1-2 0,-2 1 0,1 1 0,-2 1 0,1-1 0,-2 2 0,-2-4 0,-2 3 0,0-3 0,-1 1 0,0-1 0,-1 2 0,-2 2 0,-2 2 0,-1 1 0,0 0 0,-1 0 0,0 0 0,0 0 0,-2 0 0,1 0 0,-3 0 0,1 0 0,-4 0 0,-1 0 0,-2 0 0,2 0 0,1 0 0,1 0 0,0 1 0,3 1 0,2 1 0,4 1 0,6-3 0,3 1 0,11-2 0,-3 0 0,9 0 0,-7 0 0,1 0 0,0 2 0,-1 0 0,0 1 0,-1 2 0,-1-1 0,0 0 0,1 1 0,1 1 0,2 2 0,1-1 0,1 3 0,-2 0 0,-1 0 0,-2-1 0,0 2 0,-7-3 0,-1 3 0,-4-1 0,-1-1 0,-1 2 0,0 2 0,0 1 0,0 1 0,0 0 0,0-1 0,-1-1 0,-2-3 0,0-2 0,-1 0 0,-1-2 0,0 1 0,0 0 0,1 0 0,0-1 0,1-1 0,1 0 0,-1-1 0,-1-1 0,-1-2 0,-1-1 0,3 0 0,0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22:37.23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18 24575,'7'-4'0,"5"2"0,8 0 0,4 2 0,-2 0 0,5-4 0,-12 3 0,5-3 0,-10 5 0,2 1 0,-2 2 0,-3 1 0,-2-1 0,-3 1 0,0 2 0,-2-3 0,0-1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22:38.29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24575,'11'0'0,"15"0"0,-1 0 0,13 0 0,-7 0 0,-1 0 0,0 0 0,-4 4 0,-1 3 0,-1 2 0,-3 0 0,-4-2 0,-2 0 0,0 5 0,-5-3 0,2 2 0,-4-3 0,0 1 0,1-1 0,0 1 0,0 0 0,0 1 0,0 1 0,0 0 0,1 1 0,-1 0 0,1-2 0,1 0 0,-2 0 0,1-1 0,-1 0 0,0 0 0,-2 0 0,-1 0 0,-1 0 0,-2 0 0,-1 0 0,-2-1 0,0-4 0,0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22:41.90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2062 24575,'11'0'0,"78"0"0,-39 0 0,7 0-3250,7 0 0,9 1 1,1-2 3249,6 0 0,2-1 0,4 1 0,-8-1 0,3 1 0,2-1 0,2 0 0,10 1 0,2-1 0,2 1 0,1-1 0,-13 1 0,2 0 0,0-1 0,0 1 0,-2 1 0,13-1 0,-2 1 0,0 0 0,-2 0 0,1 0 0,-1 0 0,-2 0 0,-5 0-137,0 0 1,-6 0 0,2 0 136,7 0 0,1 0 0,-4 0 0,-15 0 0,-2 0 0,-1 0 202,0 0 0,1 0 0,-2 0-202,25 0 0,-4 0-375,-17 0 1,-4 0 374,-2 0 0,0 0 0,-1 0 0,-1 0 1716,-6 0 0,-2 0-1716,-3 0 0,0 0 0,-4 0 0,-1 0 0,29 0 0,1 0 2705,1 0-2705,-6 0 0,9 0 0,6 0 0,-9 0 0,18 0 696,-47 0 0,1 0-696,43 0 0,1 0 0,-42 0 0,-2 0 0,22 0 575,-24 0 1,-1 0-576,18 0 624,5 0-624,-3 0 0,12-4 0,-4 0 0,4-3 0,-4-2 0,-8 1 0,1-1 0,-8 1 184,-1 0-184,-7-1 648,2 0-648,3 0 165,-3-1-165,10-3 0,3-2 0,6-2 0,10-3-839,1-4 839,-11 9 0,1 0 0,-26 2 0,-1 1 0,26-1 0,-1 0 0,20-6 0,-45 9 0,1 0 0,3 0 0,-1 1-205,43-12 205,-9 3 0,-2-3 0,-9-1 0,5-3 0,-7 2 0,-10 3 0,-2 1 0,-7 0 0,5-4 0,4 0 0,1 0 831,-4 1-831,0-1 213,-1-2-213,-3 1 0,2-1 0,11-7 0,-20 8 0,16-6 0,-21 8 0,3-1 0,-1 2 0,-5 0 0,-1 1 0,0 0 0,-1-3 0,0 0 0,-1 1 0,-4 2 0,-3 2 0,1-2 0,-1 1 0,3-3 0,1 0 0,0-1 0,2-2 0,2-2 0,5-3 0,-3 1 0,15-6 0,-20 11 0,11-5 0,-20 10 0,4-2 0,0-1 0,1 0 0,3 2 0,1-2 0,4 1 0,2 0 0,0-1 0,-3 4 0,-3-2 0,-3 1 0,0-1 0,5-2 0,-2-1 0,-1 1 0,-2 0 0,-1 0 0,0 2 0,-3 2 0,9-8 0,-11 8 0,8-7 0,-10 9 0,0-1 0,-2 3 0,0 1 0,-4 0 0,1 3 0,-1-1 0,-1 0 0,3 0 0,-1 0 0,1 0 0,2 2 0,0-2 0,4-2 0,-2 0 0,-2 1 0,-3 1 0,-5 3 0,-4 3 0,-3 1 0,0 1 0,-4 1 0,-5 0 0,-6 2 0,-7 0 0,-3 0 0,-13 0 0,-8 0 0,-14 3 0,-33 7 0,18 0 0,-23 7 0,28-6 0,-6 2 0,5-1 0,7-2 0,9 0 0,10-4 0,8-3 0,8 0 0,5-3 0,8 0 0,8 0 0,9 0 0,7 0 0,9 0 0,5 0 0,8 0 0,15 0 0,11 0 0,12 3 0,3 3 0,-2 3 0,3 3 0,6 0 0,1 1 0,1 1 0,-4 2 0,-10 1 0,-7-1 0,-16-1 0,-14-3 0,-13-2 0,-7-2 0,-7-2 0,-1 0 0,-5 0 0,-2 2 0,-3 0 0,0 1 0,0-1 0,-1-1 0,-3 1 0,-2 1 0,-3 5 0,0 5 0,-2 9 0,0 5 0,0 6 0,-5 18 0,7-15 0,-1 18 0,7-13 0,2 8 0,0 7 0,1 2 0,0 1 0,0 4 0,0-6 0,0-3 0,-1-10 0,1-11 0,0-10 0,0-8 0,0-8 0,0-1 0,0 0 0,-4 10 0,2-12 0,-3 7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29.27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11 0 24575,'0'9'0,"0"-2"0,0 6 0,0-2 0,0 0 0,0 0 0,0 6 0,0-6 0,0 7 0,0-5 0,0 0 0,-2 1 0,-1 1 0,1-3 0,0 0 0,1-3 0,1 0 0,0 0 0,0 0 0,0 0 0,0 1 0,0 2 0,0 1 0,0 1 0,0 2 0,0-1 0,0 0 0,0-3 0,0-3 0,0 0 0,0 3 0,0-3 0,0 2 0,0-3 0,0 1 0,0 0 0,2 2 0,1 0 0,1 1 0,2-1 0,-1-3 0,1-1 0,-2 1 0,-2 0 0,1-1 0,2-2 0,1-1 0,3-1 0,-1 2 0,4 4 0,-4-4 0,4 4 0,-5-4 0,2 2 0,0 1 0,0-1 0,0 0 0,0 0 0,0-2 0,0 1 0,2 1 0,0 0 0,1 1 0,2 0 0,-1 0 0,2 0 0,-1 1 0,1 1 0,-1-3 0,-1-1 0,-2-2 0,-1-1 0,-1-1 0,7 0 0,-7-2 0,9 0 0,-8 0 0,4 2 0,0 0 0,0 1 0,0-1 0,-1-2 0,-2 0 0,1 0 0,-1 0 0,0 0 0,-1 0 0,-3 0 0,1 0 0,1 0 0,0 0 0,0-1 0,-2-4 0,-3-1 0,-1-6 0,-1 4 0,0-6 0,0 4 0,-1-4 0,-1 0 0,0 0 0,0-3 0,0 0 0,0-3 0,0 3 0,0 0 0,0 3 0,0-1 0,0-1 0,0-2 0,0 1 0,-1 0 0,-2-1 0,0 0 0,1 1 0,2 0 0,0 3 0,0-2 0,-1 5 0,1 0 0,0 3 0,0-1 0,-1 0 0,-3 2 0,1 2 0,0 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31.49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24575,'0'5'0,"0"1"0,0 2 0,0 0 0,0 1 0,0 0 0,0 0 0,0-1 0,0-1 0,0 1 0,0-1 0,0 2 0,0 2 0,0 0 0,0 1 0,0 2 0,0-2 0,0 2 0,0 4 0,0-4 0,0 8 0,0-12 0,0 5 0,0-7 0,0 1 0,0 0 0,0 0 0,0-1 0,0 1 0,0-1 0,0-1 0,0 1 0,0 0 0,0 1 0,0-1 0,0-3 0,0-4 0,0-8 0,0-6 0,0-4 0,0-2 0,0-7 0,2 7 0,2-6 0,2 7 0,3-1 0,0 1 0,1 1 0,-1 1 0,1 1 0,-1 1 0,0 2 0,0 3 0,-1 3 0,-1 1 0,1 1 0,0-2 0,0 1 0,1 2 0,0 0 0,0 3 0,0-1 0,0 1 0,0 0 0,-1 0 0,0 0 0,-1 0 0,1 0 0,-1 2 0,-2 2 0,-1 2 0,-2 3 0,1-2 0,-1 1 0,-1-1 0,1 1 0,0 1 0,0 2 0,-1 2 0,-1 2 0,0 1 0,0-1 0,0-1 0,0 3 0,0-4 0,0 3 0,0-5 0,0 0 0,0-2 0,0 1 0,0-1 0,0 0 0,0 0 0,0-1 0,0 0 0,0-1 0,0-2 0,0-2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33.25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30 24575,'0'-2'0,"0"7"0,0 5 0,0 6 0,0 0 0,0-2 0,0 1 0,0-1 0,0 1 0,0-1 0,0 0 0,0-1 0,0-1 0,0 0 0,0 1 0,0 0 0,0 2 0,0-1 0,0 1 0,0-1 0,0 1 0,0-1 0,0-3 0,0 3 0,0-5 0,0 2 0,0-6 0,0-5 0,0-8 0,0-6 0,0-5 0,0 0 0,0-1 0,0 0 0,0 0 0,0-6 0,0 7 0,2-4 0,0 8 0,2 0 0,1 0 0,2 1 0,0-1 0,0 0 0,0 3 0,-1 0 0,3 1 0,-1 0 0,2 2 0,0 1 0,2 3 0,2-1 0,-2 1 0,2 2 0,-2 3 0,0-1 0,2 1 0,-2 0 0,2 0 0,-3 0 0,0 0 0,-3 0 0,1 0 0,-1 1 0,-4 0 0,-2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35.45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1 225 24575,'10'0'0,"0"0"0,5 0 0,-2 0 0,1 0 0,3 0 0,0 0 0,0 0 0,0 0 0,-3 0 0,-2 0 0,3 0 0,-3 0 0,1 0 0,-1 0 0,-3 0 0,0 0 0,1 0 0,1 0 0,1 0 0,2-4 0,-3 1 0,0-4 0,-3 1 0,1 0 0,-1-1 0,1 1 0,0-2 0,0 0 0,-2-1 0,-2 0 0,-2 2 0,-1-1 0,0 0 0,0 0 0,-1-3 0,-1-1 0,0 0 0,0 1 0,0 1 0,0 1 0,-5-2 0,1 2 0,-6-3 0,2 6 0,-1 1 0,0 2 0,0 1 0,0-1 0,0 1 0,0 0 0,-2 2 0,0-1 0,1 1 0,-2 0 0,2 0 0,-2 0 0,-1 0 0,0 0 0,-1 0 0,0 2 0,1 3 0,-1 1 0,0 6 0,2-3 0,-6 7 0,9-8 0,-4 5 0,6-4 0,2-1 0,0 4 0,2-1 0,1 1 0,-1-1 0,3-3 0,-1 0 0,-1-1 0,-1 1 0,1 2 0,2 2 0,-1-1 0,1 1 0,0-3 0,0 0 0,0 0 0,0 3 0,0-4 0,0 4 0,0-4 0,1-1 0,3 0 0,3-1 0,1-1 0,-1 1 0,-2-2 0,-1 0 0,-1 0 0,3 0 0,0 0 0,3 0 0,-1 0 0,1 1 0,0-1 0,0 1 0,0-1 0,3 0 0,-4-1 0,3-1 0,-3 0 0,1-1 0,0-1 0,0 0 0,0 0 0,0 0 0,-1 0 0,0 0 0,0 0 0,-4 0 0,-1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37.41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425 1 24575,'-11'0'0,"-7"0"0,-26 0 0,5 0 0,-34 0 0,38 0 0,-17 0 0,28 0 0,2 0 0,2 0 0,5 0 0,2 0 0,3 1 0,2 0 0,2 3 0,0 0 0,2 1 0,0 1 0,0-1 0,1 1 0,1 0 0,0 1 0,-1 2 0,1-1 0,0-1 0,0 1 0,2 0 0,0 0 0,0 1 0,0 0 0,0-1 0,0 0 0,0 0 0,0 0 0,0-1 0,0 2 0,1-1 0,1 1 0,3-2 0,1 0 0,-1 0 0,4 2 0,-3 0 0,3 1 0,-1-5 0,1 0 0,1 0 0,2 1 0,0 0 0,1-2 0,-1 1 0,0-3 0,-1 3 0,-3-1 0,0-2 0,-1 2 0,1-2 0,1 1 0,-1 1 0,2 1 0,-3 1 0,-3 1 0,0-1 0,-1 3 0,-1-3 0,0 4 0,-2-2 0,0 1 0,0 0 0,0 0 0,0-1 0,-1-1 0,-2-2 0,-3 1 0,-2-2 0,1 2 0,0 0 0,0 1 0,0-1 0,-2 1 0,0-2 0,0-3 0,-3 0 0,4-2 0,-4 0 0,4 0 0,-1 0 0,0 0 0,0 0 0,-4 0 0,5-2 0,0-2 0,6 1 0,2-2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20:16:39.07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44 0 24575,'0'5'0,"0"1"0,0 10 0,0 1 0,0 0 0,0-1 0,0 2 0,0-4 0,0 3 0,0-7 0,0 2 0,0 0 0,0 0 0,0-1 0,0-2 0,0-1 0,0-1 0,0 1 0,0 0 0,0 0 0,0 1 0,0 0 0,0 0 0,0 0 0,0 0 0,0 0 0,0-1 0,0 0 0,0-1 0,-1 1 0,-2 1 0,1 0 0,0-1 0,2 1 0,-2 0 0,0-1 0,-1-1 0,2 0 0,1 1 0,-2 1 0,0-1 0,-1 1 0,1 0 0,2 0 0,-2 0 0,-1 0 0,1 3 0,0-3 0,2 2 0,-2-3 0,0 0 0,0 1 0,0 0 0,1 0 0,1 0 0,0 0 0,0-4 0,0-2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E4D39-B4BB-2644-AB02-AA1F32E37619}" type="datetimeFigureOut">
              <a:rPr lang="en-US" smtClean="0"/>
              <a:t>8/7/26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9B7BD8-51D2-0A4D-A711-54490750C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084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B7BD8-51D2-0A4D-A711-54490750C3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5543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that </a:t>
            </a:r>
            <a:r>
              <a:rPr lang="en-US" dirty="0" err="1"/>
              <a:t>rundll</a:t>
            </a:r>
            <a:r>
              <a:rPr lang="en-US" dirty="0"/>
              <a:t> launches </a:t>
            </a:r>
            <a:r>
              <a:rPr lang="en-US" dirty="0" err="1"/>
              <a:t>dfshim</a:t>
            </a:r>
            <a:r>
              <a:rPr lang="en-US" dirty="0"/>
              <a:t> and slow down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B7BD8-51D2-0A4D-A711-54490750C3D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557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B7BD8-51D2-0A4D-A711-54490750C3D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84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B7BD8-51D2-0A4D-A711-54490750C3D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327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B7BD8-51D2-0A4D-A711-54490750C3D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96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Pause here to talk about how crazy this 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B7BD8-51D2-0A4D-A711-54490750C3D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426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B7BD8-51D2-0A4D-A711-54490750C3D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081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8A941-EC37-F44E-0008-5F498A8C8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4863B3-23D2-AB29-18E2-96BBDEDBA8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3CAAEC-C79F-BAE2-C306-F7387F10B6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25CB7F-7631-FAF6-F04F-1BF8E0F1B8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B7BD8-51D2-0A4D-A711-54490750C3D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007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B7BD8-51D2-0A4D-A711-54490750C3D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046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Slow down here</a:t>
            </a:r>
          </a:p>
          <a:p>
            <a:endParaRPr lang="en-US" dirty="0"/>
          </a:p>
          <a:p>
            <a:r>
              <a:rPr lang="en-US" dirty="0"/>
              <a:t>Add another slide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B7BD8-51D2-0A4D-A711-54490750C3D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046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7005" y="1016955"/>
            <a:ext cx="9140954" cy="33465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 cap="all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62963" y="4869030"/>
            <a:ext cx="7152030" cy="987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2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492240"/>
            <a:ext cx="8582023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0041" y="6477000"/>
            <a:ext cx="1885955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8" y="6492240"/>
            <a:ext cx="657221" cy="36576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31FF2A-9DA0-DC5C-0C53-91FDE15093DD}"/>
              </a:ext>
            </a:extLst>
          </p:cNvPr>
          <p:cNvSpPr/>
          <p:nvPr/>
        </p:nvSpPr>
        <p:spPr>
          <a:xfrm>
            <a:off x="9110040" y="6155911"/>
            <a:ext cx="3081959" cy="64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A4208E-B529-0934-86E0-24278D43C68A}"/>
              </a:ext>
            </a:extLst>
          </p:cNvPr>
          <p:cNvSpPr/>
          <p:nvPr/>
        </p:nvSpPr>
        <p:spPr>
          <a:xfrm>
            <a:off x="3467745" y="6155911"/>
            <a:ext cx="5642289" cy="64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39395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2523" y="1016956"/>
            <a:ext cx="6696076" cy="731520"/>
          </a:xfrm>
          <a:prstGeom prst="rect">
            <a:avLst/>
          </a:prstGeom>
        </p:spPr>
        <p:txBody>
          <a:bodyPr anchor="t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99EF452C-FB1E-E93B-DCC5-1D98DE0179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400554" cy="6858000"/>
          </a:xfrm>
          <a:custGeom>
            <a:avLst/>
            <a:gdLst>
              <a:gd name="connsiteX0" fmla="*/ 0 w 4400554"/>
              <a:gd name="connsiteY0" fmla="*/ 634999 h 6858000"/>
              <a:gd name="connsiteX1" fmla="*/ 4400554 w 4400554"/>
              <a:gd name="connsiteY1" fmla="*/ 634999 h 6858000"/>
              <a:gd name="connsiteX2" fmla="*/ 4400554 w 4400554"/>
              <a:gd name="connsiteY2" fmla="*/ 6858000 h 6858000"/>
              <a:gd name="connsiteX3" fmla="*/ 0 w 4400554"/>
              <a:gd name="connsiteY3" fmla="*/ 6858000 h 6858000"/>
              <a:gd name="connsiteX4" fmla="*/ 0 w 4400554"/>
              <a:gd name="connsiteY4" fmla="*/ 0 h 6858000"/>
              <a:gd name="connsiteX5" fmla="*/ 4400554 w 4400554"/>
              <a:gd name="connsiteY5" fmla="*/ 0 h 6858000"/>
              <a:gd name="connsiteX6" fmla="*/ 4400554 w 4400554"/>
              <a:gd name="connsiteY6" fmla="*/ 570991 h 6858000"/>
              <a:gd name="connsiteX7" fmla="*/ 0 w 4400554"/>
              <a:gd name="connsiteY7" fmla="*/ 5709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00554" h="6858000">
                <a:moveTo>
                  <a:pt x="0" y="634999"/>
                </a:moveTo>
                <a:lnTo>
                  <a:pt x="4400554" y="634999"/>
                </a:lnTo>
                <a:lnTo>
                  <a:pt x="4400554" y="6858000"/>
                </a:lnTo>
                <a:lnTo>
                  <a:pt x="0" y="6858000"/>
                </a:lnTo>
                <a:close/>
                <a:moveTo>
                  <a:pt x="0" y="0"/>
                </a:moveTo>
                <a:lnTo>
                  <a:pt x="4400554" y="0"/>
                </a:lnTo>
                <a:lnTo>
                  <a:pt x="4400554" y="570991"/>
                </a:lnTo>
                <a:lnTo>
                  <a:pt x="0" y="57099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62523" y="2145668"/>
            <a:ext cx="6689892" cy="4118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964103" y="6477000"/>
            <a:ext cx="4707905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672013" y="6477000"/>
            <a:ext cx="1329365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1379" y="6477000"/>
            <a:ext cx="657221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C16BEA9-7D3A-E34B-4442-F0BFB853F3F8}"/>
              </a:ext>
            </a:extLst>
          </p:cNvPr>
          <p:cNvSpPr/>
          <p:nvPr/>
        </p:nvSpPr>
        <p:spPr>
          <a:xfrm>
            <a:off x="4408228" y="570993"/>
            <a:ext cx="7142064" cy="64006"/>
          </a:xfrm>
          <a:custGeom>
            <a:avLst/>
            <a:gdLst>
              <a:gd name="connsiteX0" fmla="*/ 0 w 7152036"/>
              <a:gd name="connsiteY0" fmla="*/ 0 h 64008"/>
              <a:gd name="connsiteX1" fmla="*/ 7152036 w 7152036"/>
              <a:gd name="connsiteY1" fmla="*/ 0 h 64008"/>
              <a:gd name="connsiteX2" fmla="*/ 7152036 w 7152036"/>
              <a:gd name="connsiteY2" fmla="*/ 64008 h 64008"/>
              <a:gd name="connsiteX3" fmla="*/ 0 w 7152036"/>
              <a:gd name="connsiteY3" fmla="*/ 64008 h 64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52036" h="64008">
                <a:moveTo>
                  <a:pt x="0" y="0"/>
                </a:moveTo>
                <a:lnTo>
                  <a:pt x="7152036" y="0"/>
                </a:lnTo>
                <a:lnTo>
                  <a:pt x="7152036" y="64008"/>
                </a:lnTo>
                <a:lnTo>
                  <a:pt x="0" y="6400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462211-E1BA-E90A-00F8-E717C7293E42}"/>
              </a:ext>
            </a:extLst>
          </p:cNvPr>
          <p:cNvSpPr/>
          <p:nvPr/>
        </p:nvSpPr>
        <p:spPr>
          <a:xfrm>
            <a:off x="-2282" y="570991"/>
            <a:ext cx="4410510" cy="64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7490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163" y="1016955"/>
            <a:ext cx="7026437" cy="731520"/>
          </a:xfrm>
          <a:prstGeom prst="rect">
            <a:avLst/>
          </a:prstGeom>
        </p:spPr>
        <p:txBody>
          <a:bodyPr anchor="t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87476243-EB8F-9EFF-F789-0088ABBB0FB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3998133" cy="6858000"/>
          </a:xfrm>
          <a:custGeom>
            <a:avLst/>
            <a:gdLst>
              <a:gd name="connsiteX0" fmla="*/ 0 w 3998133"/>
              <a:gd name="connsiteY0" fmla="*/ 634999 h 6858000"/>
              <a:gd name="connsiteX1" fmla="*/ 3998133 w 3998133"/>
              <a:gd name="connsiteY1" fmla="*/ 634999 h 6858000"/>
              <a:gd name="connsiteX2" fmla="*/ 3998133 w 3998133"/>
              <a:gd name="connsiteY2" fmla="*/ 6858000 h 6858000"/>
              <a:gd name="connsiteX3" fmla="*/ 0 w 3998133"/>
              <a:gd name="connsiteY3" fmla="*/ 6858000 h 6858000"/>
              <a:gd name="connsiteX4" fmla="*/ 0 w 3998133"/>
              <a:gd name="connsiteY4" fmla="*/ 0 h 6858000"/>
              <a:gd name="connsiteX5" fmla="*/ 3998133 w 3998133"/>
              <a:gd name="connsiteY5" fmla="*/ 0 h 6858000"/>
              <a:gd name="connsiteX6" fmla="*/ 3998133 w 3998133"/>
              <a:gd name="connsiteY6" fmla="*/ 570991 h 6858000"/>
              <a:gd name="connsiteX7" fmla="*/ 0 w 3998133"/>
              <a:gd name="connsiteY7" fmla="*/ 5709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133" h="6858000">
                <a:moveTo>
                  <a:pt x="0" y="634999"/>
                </a:moveTo>
                <a:lnTo>
                  <a:pt x="3998133" y="634999"/>
                </a:lnTo>
                <a:lnTo>
                  <a:pt x="3998133" y="6858000"/>
                </a:lnTo>
                <a:lnTo>
                  <a:pt x="0" y="6858000"/>
                </a:lnTo>
                <a:close/>
                <a:moveTo>
                  <a:pt x="0" y="0"/>
                </a:moveTo>
                <a:lnTo>
                  <a:pt x="3998133" y="0"/>
                </a:lnTo>
                <a:lnTo>
                  <a:pt x="3998133" y="570991"/>
                </a:lnTo>
                <a:lnTo>
                  <a:pt x="0" y="57099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32168" y="2145668"/>
            <a:ext cx="7026432" cy="40773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632167" y="6477000"/>
            <a:ext cx="5426231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058404" y="6477000"/>
            <a:ext cx="94297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1374" y="6477000"/>
            <a:ext cx="657226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ECF4FA5C-D406-8202-9143-DAEA62C5C872}"/>
              </a:ext>
            </a:extLst>
          </p:cNvPr>
          <p:cNvSpPr/>
          <p:nvPr/>
        </p:nvSpPr>
        <p:spPr>
          <a:xfrm>
            <a:off x="0" y="570992"/>
            <a:ext cx="4019552" cy="64008"/>
          </a:xfrm>
          <a:custGeom>
            <a:avLst/>
            <a:gdLst>
              <a:gd name="connsiteX0" fmla="*/ 0 w 7152036"/>
              <a:gd name="connsiteY0" fmla="*/ 0 h 64008"/>
              <a:gd name="connsiteX1" fmla="*/ 7152036 w 7152036"/>
              <a:gd name="connsiteY1" fmla="*/ 0 h 64008"/>
              <a:gd name="connsiteX2" fmla="*/ 7152036 w 7152036"/>
              <a:gd name="connsiteY2" fmla="*/ 64008 h 64008"/>
              <a:gd name="connsiteX3" fmla="*/ 0 w 7152036"/>
              <a:gd name="connsiteY3" fmla="*/ 64008 h 64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52036" h="64008">
                <a:moveTo>
                  <a:pt x="0" y="0"/>
                </a:moveTo>
                <a:lnTo>
                  <a:pt x="7152036" y="0"/>
                </a:lnTo>
                <a:lnTo>
                  <a:pt x="7152036" y="64008"/>
                </a:lnTo>
                <a:lnTo>
                  <a:pt x="0" y="640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82645EB-0315-BBF0-B28C-6A31158DE8D1}"/>
              </a:ext>
            </a:extLst>
          </p:cNvPr>
          <p:cNvSpPr/>
          <p:nvPr/>
        </p:nvSpPr>
        <p:spPr>
          <a:xfrm>
            <a:off x="3997235" y="570992"/>
            <a:ext cx="7560729" cy="64008"/>
          </a:xfrm>
          <a:custGeom>
            <a:avLst/>
            <a:gdLst>
              <a:gd name="connsiteX0" fmla="*/ 0 w 7152036"/>
              <a:gd name="connsiteY0" fmla="*/ 0 h 64008"/>
              <a:gd name="connsiteX1" fmla="*/ 7152036 w 7152036"/>
              <a:gd name="connsiteY1" fmla="*/ 0 h 64008"/>
              <a:gd name="connsiteX2" fmla="*/ 7152036 w 7152036"/>
              <a:gd name="connsiteY2" fmla="*/ 64008 h 64008"/>
              <a:gd name="connsiteX3" fmla="*/ 0 w 7152036"/>
              <a:gd name="connsiteY3" fmla="*/ 64008 h 64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52036" h="64008">
                <a:moveTo>
                  <a:pt x="0" y="0"/>
                </a:moveTo>
                <a:lnTo>
                  <a:pt x="7152036" y="0"/>
                </a:lnTo>
                <a:lnTo>
                  <a:pt x="7152036" y="64008"/>
                </a:lnTo>
                <a:lnTo>
                  <a:pt x="0" y="6400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28895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1016955"/>
            <a:ext cx="6858000" cy="731519"/>
          </a:xfrm>
          <a:prstGeom prst="rect">
            <a:avLst/>
          </a:prstGeom>
        </p:spPr>
        <p:txBody>
          <a:bodyPr anchor="t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3401" y="2145668"/>
            <a:ext cx="6858000" cy="40935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33401" y="6464300"/>
            <a:ext cx="5366715" cy="3995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900115" y="6464300"/>
            <a:ext cx="929303" cy="3995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829424" y="6464300"/>
            <a:ext cx="561977" cy="3995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70CE66A-15FE-D8FB-D711-D3BB0755F0D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93866" y="1"/>
            <a:ext cx="3998133" cy="6858000"/>
          </a:xfrm>
          <a:custGeom>
            <a:avLst/>
            <a:gdLst>
              <a:gd name="connsiteX0" fmla="*/ 0 w 3998133"/>
              <a:gd name="connsiteY0" fmla="*/ 634999 h 6858000"/>
              <a:gd name="connsiteX1" fmla="*/ 3998133 w 3998133"/>
              <a:gd name="connsiteY1" fmla="*/ 634999 h 6858000"/>
              <a:gd name="connsiteX2" fmla="*/ 3998133 w 3998133"/>
              <a:gd name="connsiteY2" fmla="*/ 6858000 h 6858000"/>
              <a:gd name="connsiteX3" fmla="*/ 0 w 3998133"/>
              <a:gd name="connsiteY3" fmla="*/ 6858000 h 6858000"/>
              <a:gd name="connsiteX4" fmla="*/ 0 w 3998133"/>
              <a:gd name="connsiteY4" fmla="*/ 0 h 6858000"/>
              <a:gd name="connsiteX5" fmla="*/ 3998133 w 3998133"/>
              <a:gd name="connsiteY5" fmla="*/ 0 h 6858000"/>
              <a:gd name="connsiteX6" fmla="*/ 3998133 w 3998133"/>
              <a:gd name="connsiteY6" fmla="*/ 570991 h 6858000"/>
              <a:gd name="connsiteX7" fmla="*/ 0 w 3998133"/>
              <a:gd name="connsiteY7" fmla="*/ 5709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8133" h="6858000">
                <a:moveTo>
                  <a:pt x="0" y="634999"/>
                </a:moveTo>
                <a:lnTo>
                  <a:pt x="3998133" y="634999"/>
                </a:lnTo>
                <a:lnTo>
                  <a:pt x="3998133" y="6858000"/>
                </a:lnTo>
                <a:lnTo>
                  <a:pt x="0" y="6858000"/>
                </a:lnTo>
                <a:close/>
                <a:moveTo>
                  <a:pt x="0" y="0"/>
                </a:moveTo>
                <a:lnTo>
                  <a:pt x="3998133" y="0"/>
                </a:lnTo>
                <a:lnTo>
                  <a:pt x="3998133" y="570991"/>
                </a:lnTo>
                <a:lnTo>
                  <a:pt x="0" y="57099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19B021D-A5A3-D515-C491-988160E0708C}"/>
              </a:ext>
            </a:extLst>
          </p:cNvPr>
          <p:cNvSpPr/>
          <p:nvPr/>
        </p:nvSpPr>
        <p:spPr>
          <a:xfrm>
            <a:off x="8172447" y="570992"/>
            <a:ext cx="4019552" cy="64008"/>
          </a:xfrm>
          <a:custGeom>
            <a:avLst/>
            <a:gdLst>
              <a:gd name="connsiteX0" fmla="*/ 0 w 7152036"/>
              <a:gd name="connsiteY0" fmla="*/ 0 h 64008"/>
              <a:gd name="connsiteX1" fmla="*/ 7152036 w 7152036"/>
              <a:gd name="connsiteY1" fmla="*/ 0 h 64008"/>
              <a:gd name="connsiteX2" fmla="*/ 7152036 w 7152036"/>
              <a:gd name="connsiteY2" fmla="*/ 64008 h 64008"/>
              <a:gd name="connsiteX3" fmla="*/ 0 w 7152036"/>
              <a:gd name="connsiteY3" fmla="*/ 64008 h 64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52036" h="64008">
                <a:moveTo>
                  <a:pt x="0" y="0"/>
                </a:moveTo>
                <a:lnTo>
                  <a:pt x="7152036" y="0"/>
                </a:lnTo>
                <a:lnTo>
                  <a:pt x="7152036" y="64008"/>
                </a:lnTo>
                <a:lnTo>
                  <a:pt x="0" y="640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6879252-7B61-583A-CF4D-92BF27416ADC}"/>
              </a:ext>
            </a:extLst>
          </p:cNvPr>
          <p:cNvSpPr/>
          <p:nvPr/>
        </p:nvSpPr>
        <p:spPr>
          <a:xfrm>
            <a:off x="633137" y="570992"/>
            <a:ext cx="7560729" cy="64008"/>
          </a:xfrm>
          <a:custGeom>
            <a:avLst/>
            <a:gdLst>
              <a:gd name="connsiteX0" fmla="*/ 0 w 7152036"/>
              <a:gd name="connsiteY0" fmla="*/ 0 h 64008"/>
              <a:gd name="connsiteX1" fmla="*/ 7152036 w 7152036"/>
              <a:gd name="connsiteY1" fmla="*/ 0 h 64008"/>
              <a:gd name="connsiteX2" fmla="*/ 7152036 w 7152036"/>
              <a:gd name="connsiteY2" fmla="*/ 64008 h 64008"/>
              <a:gd name="connsiteX3" fmla="*/ 0 w 7152036"/>
              <a:gd name="connsiteY3" fmla="*/ 64008 h 64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52036" h="64008">
                <a:moveTo>
                  <a:pt x="0" y="0"/>
                </a:moveTo>
                <a:lnTo>
                  <a:pt x="7152036" y="0"/>
                </a:lnTo>
                <a:lnTo>
                  <a:pt x="7152036" y="64008"/>
                </a:lnTo>
                <a:lnTo>
                  <a:pt x="0" y="6400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58336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1016955"/>
            <a:ext cx="4573438" cy="1328932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6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3401" y="2495232"/>
            <a:ext cx="4573438" cy="37277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477000"/>
            <a:ext cx="292155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4946" y="6477000"/>
            <a:ext cx="1100995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53312" y="6477000"/>
            <a:ext cx="552253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58928" y="0"/>
            <a:ext cx="6533072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103B3571-8BEB-7B5F-5141-60BE7E4F2B98}"/>
              </a:ext>
            </a:extLst>
          </p:cNvPr>
          <p:cNvSpPr/>
          <p:nvPr/>
        </p:nvSpPr>
        <p:spPr>
          <a:xfrm>
            <a:off x="631405" y="570990"/>
            <a:ext cx="5024894" cy="64008"/>
          </a:xfrm>
          <a:custGeom>
            <a:avLst/>
            <a:gdLst>
              <a:gd name="connsiteX0" fmla="*/ 0 w 7152036"/>
              <a:gd name="connsiteY0" fmla="*/ 0 h 64008"/>
              <a:gd name="connsiteX1" fmla="*/ 7152036 w 7152036"/>
              <a:gd name="connsiteY1" fmla="*/ 0 h 64008"/>
              <a:gd name="connsiteX2" fmla="*/ 7152036 w 7152036"/>
              <a:gd name="connsiteY2" fmla="*/ 64008 h 64008"/>
              <a:gd name="connsiteX3" fmla="*/ 0 w 7152036"/>
              <a:gd name="connsiteY3" fmla="*/ 64008 h 64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52036" h="64008">
                <a:moveTo>
                  <a:pt x="0" y="0"/>
                </a:moveTo>
                <a:lnTo>
                  <a:pt x="7152036" y="0"/>
                </a:lnTo>
                <a:lnTo>
                  <a:pt x="7152036" y="64008"/>
                </a:lnTo>
                <a:lnTo>
                  <a:pt x="0" y="6400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6941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275" y="1016955"/>
            <a:ext cx="3445936" cy="132893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7056A831-274A-4E01-51DC-29FC50834A4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33400" y="2495232"/>
            <a:ext cx="3445936" cy="37277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33400" y="6477000"/>
            <a:ext cx="2076777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610177" y="6477000"/>
            <a:ext cx="949766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559943" y="6477000"/>
            <a:ext cx="429207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0BBEF0D8-DF37-CB82-D6FC-4B18E864B2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02979" y="0"/>
            <a:ext cx="7584144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8DC2254B-5D42-9D5B-16C8-9FAF562F458A}"/>
              </a:ext>
            </a:extLst>
          </p:cNvPr>
          <p:cNvSpPr/>
          <p:nvPr/>
        </p:nvSpPr>
        <p:spPr>
          <a:xfrm>
            <a:off x="615697" y="570989"/>
            <a:ext cx="3987282" cy="64012"/>
          </a:xfrm>
          <a:custGeom>
            <a:avLst/>
            <a:gdLst>
              <a:gd name="connsiteX0" fmla="*/ 0 w 7152036"/>
              <a:gd name="connsiteY0" fmla="*/ 0 h 64008"/>
              <a:gd name="connsiteX1" fmla="*/ 7152036 w 7152036"/>
              <a:gd name="connsiteY1" fmla="*/ 0 h 64008"/>
              <a:gd name="connsiteX2" fmla="*/ 7152036 w 7152036"/>
              <a:gd name="connsiteY2" fmla="*/ 64008 h 64008"/>
              <a:gd name="connsiteX3" fmla="*/ 0 w 7152036"/>
              <a:gd name="connsiteY3" fmla="*/ 64008 h 64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52036" h="64008">
                <a:moveTo>
                  <a:pt x="0" y="0"/>
                </a:moveTo>
                <a:lnTo>
                  <a:pt x="7152036" y="0"/>
                </a:lnTo>
                <a:lnTo>
                  <a:pt x="7152036" y="64008"/>
                </a:lnTo>
                <a:lnTo>
                  <a:pt x="0" y="6400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69449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8060" y="1016955"/>
            <a:ext cx="2770539" cy="1875475"/>
          </a:xfrm>
          <a:prstGeom prst="rect">
            <a:avLst/>
          </a:prstGeom>
        </p:spPr>
        <p:txBody>
          <a:bodyPr anchor="t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326323" cy="68580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89055" y="3011335"/>
            <a:ext cx="2769544" cy="2844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  <a:lvl2pPr marL="228600" indent="0">
              <a:buNone/>
              <a:defRPr lang="en-US" dirty="0">
                <a:solidFill>
                  <a:schemeClr val="tx2"/>
                </a:solidFill>
              </a:defRPr>
            </a:lvl2pPr>
            <a:lvl3pPr marL="457200" indent="0">
              <a:buNone/>
              <a:defRPr lang="en-US" dirty="0">
                <a:solidFill>
                  <a:schemeClr val="tx2"/>
                </a:solidFill>
              </a:defRPr>
            </a:lvl3pPr>
            <a:lvl4pPr marL="685800" indent="0">
              <a:buNone/>
              <a:defRPr lang="en-US" dirty="0">
                <a:solidFill>
                  <a:schemeClr val="tx2"/>
                </a:solidFill>
              </a:defRPr>
            </a:lvl4pPr>
            <a:lvl5pPr marL="914400" indent="0">
              <a:buNone/>
              <a:defRPr lang="en-US" dirty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88061" y="6477000"/>
            <a:ext cx="140446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92522" y="6477000"/>
            <a:ext cx="708857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80" y="6477000"/>
            <a:ext cx="65722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3AEE3D4D-61F7-E7A0-0EB4-DE705A2CAF60}"/>
              </a:ext>
            </a:extLst>
          </p:cNvPr>
          <p:cNvSpPr/>
          <p:nvPr/>
        </p:nvSpPr>
        <p:spPr>
          <a:xfrm>
            <a:off x="8326322" y="570989"/>
            <a:ext cx="3332277" cy="64008"/>
          </a:xfrm>
          <a:custGeom>
            <a:avLst/>
            <a:gdLst>
              <a:gd name="connsiteX0" fmla="*/ 0 w 7152036"/>
              <a:gd name="connsiteY0" fmla="*/ 0 h 64008"/>
              <a:gd name="connsiteX1" fmla="*/ 7152036 w 7152036"/>
              <a:gd name="connsiteY1" fmla="*/ 0 h 64008"/>
              <a:gd name="connsiteX2" fmla="*/ 7152036 w 7152036"/>
              <a:gd name="connsiteY2" fmla="*/ 64008 h 64008"/>
              <a:gd name="connsiteX3" fmla="*/ 0 w 7152036"/>
              <a:gd name="connsiteY3" fmla="*/ 64008 h 64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52036" h="64008">
                <a:moveTo>
                  <a:pt x="0" y="0"/>
                </a:moveTo>
                <a:lnTo>
                  <a:pt x="7152036" y="0"/>
                </a:lnTo>
                <a:lnTo>
                  <a:pt x="7152036" y="64008"/>
                </a:lnTo>
                <a:lnTo>
                  <a:pt x="0" y="6400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32586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623948"/>
            <a:ext cx="3486152" cy="259905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3242949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5936" y="3623949"/>
            <a:ext cx="7252664" cy="2599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  <a:lvl2pPr marL="228600" indent="0">
              <a:buNone/>
              <a:defRPr lang="en-US" dirty="0">
                <a:solidFill>
                  <a:schemeClr val="tx2"/>
                </a:solidFill>
              </a:defRPr>
            </a:lvl2pPr>
            <a:lvl3pPr marL="457200" indent="0">
              <a:buNone/>
              <a:defRPr lang="en-US" dirty="0">
                <a:solidFill>
                  <a:schemeClr val="tx2"/>
                </a:solidFill>
              </a:defRPr>
            </a:lvl3pPr>
            <a:lvl4pPr marL="685800" indent="0">
              <a:buNone/>
              <a:defRPr lang="en-US" dirty="0">
                <a:solidFill>
                  <a:schemeClr val="tx2"/>
                </a:solidFill>
              </a:defRPr>
            </a:lvl4pPr>
            <a:lvl5pPr marL="914400" indent="0">
              <a:buNone/>
              <a:defRPr lang="en-US" dirty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399" y="6477000"/>
            <a:ext cx="8576637" cy="381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0036" y="6476999"/>
            <a:ext cx="1891338" cy="381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4" y="6477000"/>
            <a:ext cx="657226" cy="381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73594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016955"/>
            <a:ext cx="11125199" cy="731519"/>
          </a:xfrm>
          <a:prstGeom prst="rect">
            <a:avLst/>
          </a:prstGeom>
        </p:spPr>
        <p:txBody>
          <a:bodyPr anchor="t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6" name="Picture Placeholder 11">
            <a:extLst>
              <a:ext uri="{FF2B5EF4-FFF2-40B4-BE49-F238E27FC236}">
                <a16:creationId xmlns:a16="http://schemas.microsoft.com/office/drawing/2014/main" id="{61ACD7CC-7A35-CC8D-F7DA-128B795065B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2145668"/>
            <a:ext cx="6291878" cy="4728525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dirty="0"/>
            </a:lvl1pPr>
          </a:lstStyle>
          <a:p>
            <a:pPr marL="228600" lvl="0" indent="-228600"/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43095" y="2145668"/>
            <a:ext cx="4815505" cy="419049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3095" y="6492240"/>
            <a:ext cx="3215297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058398" y="6492240"/>
            <a:ext cx="942982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1379" y="6492240"/>
            <a:ext cx="657221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335081-FA52-F16F-A616-E20DA766DB57}"/>
              </a:ext>
            </a:extLst>
          </p:cNvPr>
          <p:cNvSpPr/>
          <p:nvPr/>
        </p:nvSpPr>
        <p:spPr>
          <a:xfrm>
            <a:off x="634030" y="565606"/>
            <a:ext cx="11557968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35633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9" y="1016955"/>
            <a:ext cx="3486153" cy="1316347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6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4030" y="2495233"/>
            <a:ext cx="3385517" cy="3727765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6142" y="1016954"/>
            <a:ext cx="7082457" cy="520604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399" y="6477000"/>
            <a:ext cx="8576637" cy="381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0036" y="6476999"/>
            <a:ext cx="1891338" cy="381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4" y="6477000"/>
            <a:ext cx="657226" cy="381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5CA24FE-7F15-0A35-2050-28F4CE33B91F}"/>
              </a:ext>
            </a:extLst>
          </p:cNvPr>
          <p:cNvSpPr/>
          <p:nvPr/>
        </p:nvSpPr>
        <p:spPr>
          <a:xfrm>
            <a:off x="634030" y="565606"/>
            <a:ext cx="338552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9E0A62-7502-AFE4-4860-6DE00EB6D1D5}"/>
              </a:ext>
            </a:extLst>
          </p:cNvPr>
          <p:cNvSpPr/>
          <p:nvPr/>
        </p:nvSpPr>
        <p:spPr>
          <a:xfrm>
            <a:off x="4019547" y="565605"/>
            <a:ext cx="8172453" cy="64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830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473C94E-2C8E-3F68-4792-D2F9DD866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961" y="5109525"/>
            <a:ext cx="8195638" cy="744634"/>
          </a:xfrm>
        </p:spPr>
        <p:txBody>
          <a:bodyPr anchor="b">
            <a:normAutofit/>
          </a:bodyPr>
          <a:lstStyle>
            <a:lvl1pPr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E6EBA2-EEB8-DB5B-897E-6DAE1530B3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33400" y="533400"/>
            <a:ext cx="11125200" cy="4576763"/>
          </a:xfrm>
        </p:spPr>
        <p:txBody>
          <a:bodyPr>
            <a:normAutofit/>
          </a:bodyPr>
          <a:lstStyle>
            <a:lvl1pPr marL="0" indent="0">
              <a:buNone/>
              <a:defRPr sz="30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399" y="6477000"/>
            <a:ext cx="8576637" cy="381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0036" y="6477000"/>
            <a:ext cx="1880546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5976" y="6492241"/>
            <a:ext cx="662624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CD9F1A0-57DB-F034-0AB9-2E671ABA4CDD}"/>
              </a:ext>
            </a:extLst>
          </p:cNvPr>
          <p:cNvSpPr/>
          <p:nvPr/>
        </p:nvSpPr>
        <p:spPr>
          <a:xfrm>
            <a:off x="9110040" y="6155911"/>
            <a:ext cx="3081959" cy="64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6B7340E-9893-2D44-91EA-76771EE522E6}"/>
              </a:ext>
            </a:extLst>
          </p:cNvPr>
          <p:cNvSpPr/>
          <p:nvPr/>
        </p:nvSpPr>
        <p:spPr>
          <a:xfrm>
            <a:off x="3467745" y="6155911"/>
            <a:ext cx="5642289" cy="64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0224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8" y="1016955"/>
            <a:ext cx="11125201" cy="746759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8" y="1748474"/>
            <a:ext cx="11125202" cy="47285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526932-58BC-3B05-A619-8FE2BA7973DD}"/>
              </a:ext>
            </a:extLst>
          </p:cNvPr>
          <p:cNvSpPr/>
          <p:nvPr/>
        </p:nvSpPr>
        <p:spPr>
          <a:xfrm>
            <a:off x="634030" y="565606"/>
            <a:ext cx="11557968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751EC6-9764-CDDF-E8BC-793AD483E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A395EC9-5212-9F09-E9FA-0AB62AFB6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86E48EB-E81D-8C6A-DBE6-738017E5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99572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3399" y="1016955"/>
            <a:ext cx="11125201" cy="484028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72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lnSpc>
                <a:spcPct val="90000"/>
              </a:lnSpc>
              <a:spcBef>
                <a:spcPts val="0"/>
              </a:spcBef>
              <a:buNone/>
              <a:defRPr sz="72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57200" indent="0">
              <a:lnSpc>
                <a:spcPct val="90000"/>
              </a:lnSpc>
              <a:spcBef>
                <a:spcPts val="0"/>
              </a:spcBef>
              <a:buNone/>
              <a:defRPr sz="72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5800" indent="0">
              <a:lnSpc>
                <a:spcPct val="90000"/>
              </a:lnSpc>
              <a:spcBef>
                <a:spcPts val="0"/>
              </a:spcBef>
              <a:buNone/>
              <a:defRPr sz="72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14400" indent="0">
              <a:lnSpc>
                <a:spcPct val="90000"/>
              </a:lnSpc>
              <a:spcBef>
                <a:spcPts val="0"/>
              </a:spcBef>
              <a:buNone/>
              <a:defRPr sz="72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399" y="6492240"/>
            <a:ext cx="8576637" cy="36576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0036" y="6492239"/>
            <a:ext cx="1891338" cy="36576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5976" y="6492240"/>
            <a:ext cx="662624" cy="36576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10F272-8DCB-3D9F-8EA6-FBDD6B7DFDA3}"/>
              </a:ext>
            </a:extLst>
          </p:cNvPr>
          <p:cNvSpPr/>
          <p:nvPr/>
        </p:nvSpPr>
        <p:spPr>
          <a:xfrm>
            <a:off x="9110040" y="6155911"/>
            <a:ext cx="3081959" cy="64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38ED97-EB88-D071-C45A-D0C32569D40D}"/>
              </a:ext>
            </a:extLst>
          </p:cNvPr>
          <p:cNvSpPr/>
          <p:nvPr/>
        </p:nvSpPr>
        <p:spPr>
          <a:xfrm>
            <a:off x="3467745" y="6155911"/>
            <a:ext cx="5642289" cy="640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7939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7745" y="5216204"/>
            <a:ext cx="8190855" cy="64008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sz="2000" spc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3398" y="1016954"/>
            <a:ext cx="11125201" cy="3711571"/>
          </a:xfrm>
          <a:prstGeom prst="rect">
            <a:avLst/>
          </a:prstGeom>
        </p:spPr>
        <p:txBody>
          <a:bodyPr anchor="t">
            <a:normAutofit/>
          </a:bodyPr>
          <a:lstStyle>
            <a:lvl1pPr marL="164592" indent="-164592">
              <a:lnSpc>
                <a:spcPct val="90000"/>
              </a:lnSpc>
              <a:spcBef>
                <a:spcPts val="0"/>
              </a:spcBef>
              <a:buNone/>
              <a:defRPr sz="7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399" y="6492241"/>
            <a:ext cx="8576637" cy="36576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0036" y="6492240"/>
            <a:ext cx="1878961" cy="365760"/>
          </a:xfrm>
          <a:prstGeom prst="rect">
            <a:avLst/>
          </a:prstGeom>
        </p:spPr>
        <p:txBody>
          <a:bodyPr/>
          <a:lstStyle/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68" y="6492241"/>
            <a:ext cx="657231" cy="365760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22AFB11-60F0-1BFB-3EE2-25A317606ED4}"/>
              </a:ext>
            </a:extLst>
          </p:cNvPr>
          <p:cNvSpPr/>
          <p:nvPr/>
        </p:nvSpPr>
        <p:spPr>
          <a:xfrm>
            <a:off x="9110040" y="6155911"/>
            <a:ext cx="3081959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DB6C2DA-9756-1101-616C-92AE71300FD8}"/>
              </a:ext>
            </a:extLst>
          </p:cNvPr>
          <p:cNvSpPr/>
          <p:nvPr/>
        </p:nvSpPr>
        <p:spPr>
          <a:xfrm>
            <a:off x="3467745" y="6155911"/>
            <a:ext cx="5642289" cy="64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6521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8" y="1016956"/>
            <a:ext cx="11125201" cy="731520"/>
          </a:xfrm>
          <a:prstGeom prst="rect">
            <a:avLst/>
          </a:prstGeom>
        </p:spPr>
        <p:txBody>
          <a:bodyPr anchor="t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7" name="Content Placeholder 5">
            <a:extLst>
              <a:ext uri="{FF2B5EF4-FFF2-40B4-BE49-F238E27FC236}">
                <a16:creationId xmlns:a16="http://schemas.microsoft.com/office/drawing/2014/main" id="{2D30AC1E-99F3-1176-72D1-F6FF258E307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33399" y="1883248"/>
            <a:ext cx="5075238" cy="433975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11">
            <a:extLst>
              <a:ext uri="{FF2B5EF4-FFF2-40B4-BE49-F238E27FC236}">
                <a16:creationId xmlns:a16="http://schemas.microsoft.com/office/drawing/2014/main" id="{54CE6F64-34A4-5E4B-21B9-E65B60D60DF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583043" y="1883248"/>
            <a:ext cx="5075556" cy="433975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399" y="6492241"/>
            <a:ext cx="8576637" cy="36576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0036" y="6492240"/>
            <a:ext cx="1891338" cy="365760"/>
          </a:xfrm>
          <a:prstGeom prst="rect">
            <a:avLst/>
          </a:prstGeom>
        </p:spPr>
        <p:txBody>
          <a:bodyPr/>
          <a:lstStyle/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5976" y="6492239"/>
            <a:ext cx="662624" cy="365761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DF6D21-8591-4FB9-5FF0-44B10800DC79}"/>
              </a:ext>
            </a:extLst>
          </p:cNvPr>
          <p:cNvSpPr/>
          <p:nvPr/>
        </p:nvSpPr>
        <p:spPr>
          <a:xfrm>
            <a:off x="634029" y="570037"/>
            <a:ext cx="8476007" cy="615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7345B5-8AF1-C46D-5FB8-FF298EC5943D}"/>
              </a:ext>
            </a:extLst>
          </p:cNvPr>
          <p:cNvSpPr/>
          <p:nvPr/>
        </p:nvSpPr>
        <p:spPr>
          <a:xfrm>
            <a:off x="9110036" y="570037"/>
            <a:ext cx="3081964" cy="615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515628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8" y="1016955"/>
            <a:ext cx="11125201" cy="731520"/>
          </a:xfrm>
          <a:prstGeom prst="rect">
            <a:avLst/>
          </a:prstGeom>
        </p:spPr>
        <p:txBody>
          <a:bodyPr anchor="t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399" y="1883248"/>
            <a:ext cx="5074920" cy="37561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76AAF7-C632-FCD0-6A60-E0EA4A52F22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33399" y="2444434"/>
            <a:ext cx="5075238" cy="377856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679" y="1883247"/>
            <a:ext cx="5074920" cy="37561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D998360-6973-27D8-8B08-ACAE10572B3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583043" y="2444434"/>
            <a:ext cx="5075556" cy="377856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399" y="6492241"/>
            <a:ext cx="8576637" cy="36576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0036" y="6492240"/>
            <a:ext cx="1891338" cy="365760"/>
          </a:xfrm>
          <a:prstGeom prst="rect">
            <a:avLst/>
          </a:prstGeom>
        </p:spPr>
        <p:txBody>
          <a:bodyPr/>
          <a:lstStyle/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4" y="6492241"/>
            <a:ext cx="657226" cy="365760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B0A7ECD-2835-13DC-1392-DC6E9D6B14EE}"/>
              </a:ext>
            </a:extLst>
          </p:cNvPr>
          <p:cNvSpPr/>
          <p:nvPr/>
        </p:nvSpPr>
        <p:spPr>
          <a:xfrm>
            <a:off x="634029" y="570037"/>
            <a:ext cx="8476007" cy="615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3FF6D6A-BF5E-8499-2E05-993B26BA4977}"/>
              </a:ext>
            </a:extLst>
          </p:cNvPr>
          <p:cNvSpPr/>
          <p:nvPr/>
        </p:nvSpPr>
        <p:spPr>
          <a:xfrm>
            <a:off x="9110036" y="570037"/>
            <a:ext cx="3081964" cy="615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638636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8" y="1016955"/>
            <a:ext cx="11125201" cy="1112519"/>
          </a:xfrm>
          <a:prstGeom prst="rect">
            <a:avLst/>
          </a:prstGeom>
        </p:spPr>
        <p:txBody>
          <a:bodyPr anchor="t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399" y="6492241"/>
            <a:ext cx="8576637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0036" y="6492240"/>
            <a:ext cx="189133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5976" y="6492241"/>
            <a:ext cx="662624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F7BCB4-DC28-7382-4A0F-0498411C4247}"/>
              </a:ext>
            </a:extLst>
          </p:cNvPr>
          <p:cNvSpPr/>
          <p:nvPr/>
        </p:nvSpPr>
        <p:spPr>
          <a:xfrm>
            <a:off x="634029" y="570037"/>
            <a:ext cx="8476007" cy="615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5560D8-36FC-D0D1-04BB-54F2CCBC8B5E}"/>
              </a:ext>
            </a:extLst>
          </p:cNvPr>
          <p:cNvSpPr/>
          <p:nvPr/>
        </p:nvSpPr>
        <p:spPr>
          <a:xfrm>
            <a:off x="9110036" y="570037"/>
            <a:ext cx="3081964" cy="61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584874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399" y="6492241"/>
            <a:ext cx="8576637" cy="36576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0036" y="6492240"/>
            <a:ext cx="1891338" cy="365760"/>
          </a:xfrm>
          <a:prstGeom prst="rect">
            <a:avLst/>
          </a:prstGeom>
        </p:spPr>
        <p:txBody>
          <a:bodyPr/>
          <a:lstStyle/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4" y="6492241"/>
            <a:ext cx="657226" cy="365760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99404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8" y="1016955"/>
            <a:ext cx="11125201" cy="1860235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398" y="3258190"/>
            <a:ext cx="11125201" cy="29648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228600" indent="0">
              <a:buNone/>
              <a:defRPr>
                <a:solidFill>
                  <a:schemeClr val="tx2"/>
                </a:solidFill>
              </a:defRPr>
            </a:lvl2pPr>
            <a:lvl3pPr marL="457200" indent="0">
              <a:buNone/>
              <a:defRPr>
                <a:solidFill>
                  <a:schemeClr val="tx2"/>
                </a:solidFill>
              </a:defRPr>
            </a:lvl3pPr>
            <a:lvl4pPr marL="685800" indent="0">
              <a:buNone/>
              <a:defRPr>
                <a:solidFill>
                  <a:schemeClr val="tx2"/>
                </a:solidFill>
              </a:defRPr>
            </a:lvl4pPr>
            <a:lvl5pPr marL="9144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399" y="6492241"/>
            <a:ext cx="8576637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0036" y="6492240"/>
            <a:ext cx="1504949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14990" y="6492241"/>
            <a:ext cx="1043610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0612DD4-C154-5A34-CBE2-09022345DFF5}"/>
              </a:ext>
            </a:extLst>
          </p:cNvPr>
          <p:cNvSpPr/>
          <p:nvPr/>
        </p:nvSpPr>
        <p:spPr>
          <a:xfrm>
            <a:off x="634029" y="570037"/>
            <a:ext cx="8476007" cy="615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245B82D-4F13-20D2-DD25-C26E60C48A92}"/>
              </a:ext>
            </a:extLst>
          </p:cNvPr>
          <p:cNvSpPr/>
          <p:nvPr/>
        </p:nvSpPr>
        <p:spPr>
          <a:xfrm>
            <a:off x="9110036" y="570037"/>
            <a:ext cx="3081964" cy="61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118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016955"/>
            <a:ext cx="8576636" cy="184202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3400" y="4614992"/>
            <a:ext cx="8576506" cy="16080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None/>
              <a:defRPr sz="20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57200" indent="0">
              <a:buNone/>
              <a:defRPr sz="20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5800" indent="0">
              <a:buNone/>
              <a:defRPr sz="20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14400" indent="0">
              <a:buNone/>
              <a:defRPr sz="20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492241"/>
            <a:ext cx="8576636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0036" y="6492240"/>
            <a:ext cx="189133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4" y="6492241"/>
            <a:ext cx="657226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0E45243-34A7-09D9-589C-A28D8FB592BD}"/>
              </a:ext>
            </a:extLst>
          </p:cNvPr>
          <p:cNvSpPr/>
          <p:nvPr/>
        </p:nvSpPr>
        <p:spPr>
          <a:xfrm>
            <a:off x="634029" y="570037"/>
            <a:ext cx="8476007" cy="615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77B2CF5-DB49-E6FB-F72A-24AA38988AEC}"/>
              </a:ext>
            </a:extLst>
          </p:cNvPr>
          <p:cNvSpPr/>
          <p:nvPr/>
        </p:nvSpPr>
        <p:spPr>
          <a:xfrm>
            <a:off x="9110036" y="570037"/>
            <a:ext cx="3081964" cy="61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69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4572000"/>
            <a:ext cx="11125201" cy="11125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7200" cap="all" baseline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5715000"/>
            <a:ext cx="11125201" cy="533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2000" b="1" i="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3981764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t="-419" b="-419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399" y="6477000"/>
            <a:ext cx="8576637" cy="381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110036" y="6476999"/>
            <a:ext cx="1880548" cy="381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995976" y="6477000"/>
            <a:ext cx="662624" cy="381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7173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6071" y="1016955"/>
            <a:ext cx="3872530" cy="37268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000" cap="all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6071" y="5134926"/>
            <a:ext cx="3868420" cy="11134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2000" b="1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7BE7EAD-CCCA-EA7C-0263-265AA3E43C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224095" cy="6858000"/>
          </a:xfrm>
          <a:custGeom>
            <a:avLst/>
            <a:gdLst>
              <a:gd name="connsiteX0" fmla="*/ 0 w 7224095"/>
              <a:gd name="connsiteY0" fmla="*/ 629614 h 6858000"/>
              <a:gd name="connsiteX1" fmla="*/ 7224095 w 7224095"/>
              <a:gd name="connsiteY1" fmla="*/ 629614 h 6858000"/>
              <a:gd name="connsiteX2" fmla="*/ 7224095 w 7224095"/>
              <a:gd name="connsiteY2" fmla="*/ 6858000 h 6858000"/>
              <a:gd name="connsiteX3" fmla="*/ 0 w 7224095"/>
              <a:gd name="connsiteY3" fmla="*/ 6858000 h 6858000"/>
              <a:gd name="connsiteX4" fmla="*/ 0 w 7224095"/>
              <a:gd name="connsiteY4" fmla="*/ 0 h 6858000"/>
              <a:gd name="connsiteX5" fmla="*/ 7224095 w 7224095"/>
              <a:gd name="connsiteY5" fmla="*/ 0 h 6858000"/>
              <a:gd name="connsiteX6" fmla="*/ 7224095 w 7224095"/>
              <a:gd name="connsiteY6" fmla="*/ 565606 h 6858000"/>
              <a:gd name="connsiteX7" fmla="*/ 0 w 7224095"/>
              <a:gd name="connsiteY7" fmla="*/ 56560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24095" h="6858000">
                <a:moveTo>
                  <a:pt x="0" y="629614"/>
                </a:moveTo>
                <a:lnTo>
                  <a:pt x="7224095" y="629614"/>
                </a:lnTo>
                <a:lnTo>
                  <a:pt x="7224095" y="6858000"/>
                </a:lnTo>
                <a:lnTo>
                  <a:pt x="0" y="6858000"/>
                </a:lnTo>
                <a:close/>
                <a:moveTo>
                  <a:pt x="0" y="0"/>
                </a:moveTo>
                <a:lnTo>
                  <a:pt x="7224095" y="0"/>
                </a:lnTo>
                <a:lnTo>
                  <a:pt x="7224095" y="565606"/>
                </a:lnTo>
                <a:lnTo>
                  <a:pt x="0" y="565606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67937" y="6476999"/>
            <a:ext cx="1895847" cy="381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2" y="6476999"/>
            <a:ext cx="937594" cy="381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8" y="6477000"/>
            <a:ext cx="657221" cy="381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79DE85-4541-95AA-B871-7CBAD2BA1550}"/>
              </a:ext>
            </a:extLst>
          </p:cNvPr>
          <p:cNvSpPr/>
          <p:nvPr/>
        </p:nvSpPr>
        <p:spPr>
          <a:xfrm>
            <a:off x="0" y="565606"/>
            <a:ext cx="1155797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9740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3400" y="1143000"/>
            <a:ext cx="8576636" cy="52710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7200" cap="all" baseline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SECTION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492240"/>
            <a:ext cx="8576636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0041" y="6492240"/>
            <a:ext cx="1891337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8" y="6492240"/>
            <a:ext cx="657222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5F1B314-6B95-45EC-8168-CEA297F1BD40}"/>
              </a:ext>
            </a:extLst>
          </p:cNvPr>
          <p:cNvSpPr/>
          <p:nvPr/>
        </p:nvSpPr>
        <p:spPr>
          <a:xfrm>
            <a:off x="634029" y="570037"/>
            <a:ext cx="8476007" cy="615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4E8A7FA-CBEB-E74B-AC79-5D830DAFC993}"/>
              </a:ext>
            </a:extLst>
          </p:cNvPr>
          <p:cNvSpPr/>
          <p:nvPr/>
        </p:nvSpPr>
        <p:spPr>
          <a:xfrm>
            <a:off x="9110036" y="570037"/>
            <a:ext cx="3081964" cy="615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394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AE97C67-C2EB-5515-0FDC-A535220C9DF0}"/>
              </a:ext>
            </a:extLst>
          </p:cNvPr>
          <p:cNvSpPr/>
          <p:nvPr/>
        </p:nvSpPr>
        <p:spPr>
          <a:xfrm>
            <a:off x="9110035" y="0"/>
            <a:ext cx="30819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99" y="1016955"/>
            <a:ext cx="8195646" cy="1127758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7200" cap="all" baseline="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399" y="2510472"/>
            <a:ext cx="8190496" cy="3966527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000"/>
            </a:lvl1pPr>
            <a:lvl2pPr marL="6858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000"/>
            </a:lvl2pPr>
            <a:lvl3pPr marL="80010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000"/>
            </a:lvl3pPr>
            <a:lvl4pPr marL="102870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000"/>
            </a:lvl4pPr>
            <a:lvl5pPr marL="125730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399" y="6492241"/>
            <a:ext cx="5758481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91885" y="6492240"/>
            <a:ext cx="1763999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1271" y="6492241"/>
            <a:ext cx="662624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58CA726-6257-4F3F-9296-A3CF5DCA19DB}"/>
              </a:ext>
            </a:extLst>
          </p:cNvPr>
          <p:cNvSpPr/>
          <p:nvPr/>
        </p:nvSpPr>
        <p:spPr>
          <a:xfrm>
            <a:off x="634029" y="2144714"/>
            <a:ext cx="8476007" cy="615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03512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C713386-53DE-AEBA-6318-6C7146DE22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517" y="1386842"/>
            <a:ext cx="6315083" cy="1127758"/>
          </a:xfrm>
        </p:spPr>
        <p:txBody>
          <a:bodyPr>
            <a:normAutofit/>
          </a:bodyPr>
          <a:lstStyle>
            <a:lvl1pPr>
              <a:defRPr sz="7200" cap="all" baseline="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440984A-B82C-18F1-2933-6DF295884CE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400554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3518" y="2886089"/>
            <a:ext cx="6315082" cy="3336911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000"/>
            </a:lvl1pPr>
            <a:lvl2pPr marL="57150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000"/>
            </a:lvl2pPr>
            <a:lvl3pPr marL="80010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000"/>
            </a:lvl3pPr>
            <a:lvl4pPr marL="102870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000"/>
            </a:lvl4pPr>
            <a:lvl5pPr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43518" y="6477000"/>
            <a:ext cx="3771905" cy="38100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20821" y="6477000"/>
            <a:ext cx="1875160" cy="381001"/>
          </a:xfrm>
          <a:prstGeom prst="rect">
            <a:avLst/>
          </a:prstGeom>
        </p:spPr>
        <p:txBody>
          <a:bodyPr/>
          <a:lstStyle/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5986" y="6477000"/>
            <a:ext cx="662614" cy="381001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8E5CA23-2176-4B29-AB27-EDD9AC417271}"/>
              </a:ext>
            </a:extLst>
          </p:cNvPr>
          <p:cNvSpPr/>
          <p:nvPr/>
        </p:nvSpPr>
        <p:spPr>
          <a:xfrm>
            <a:off x="4400554" y="2496190"/>
            <a:ext cx="7791446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76939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9" y="1016955"/>
            <a:ext cx="3491539" cy="408358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62526" y="1016955"/>
            <a:ext cx="6696073" cy="40835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399" y="6477000"/>
            <a:ext cx="8576637" cy="38100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0036" y="6477000"/>
            <a:ext cx="1891338" cy="381001"/>
          </a:xfrm>
          <a:prstGeom prst="rect">
            <a:avLst/>
          </a:prstGeom>
        </p:spPr>
        <p:txBody>
          <a:bodyPr/>
          <a:lstStyle/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4" y="6477000"/>
            <a:ext cx="657226" cy="381001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AE531BB-71E1-57EF-0879-5979B0C95458}"/>
              </a:ext>
            </a:extLst>
          </p:cNvPr>
          <p:cNvSpPr/>
          <p:nvPr/>
        </p:nvSpPr>
        <p:spPr>
          <a:xfrm>
            <a:off x="4024938" y="570037"/>
            <a:ext cx="8167062" cy="59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1FD272-0797-A5C1-BAB9-E68F518B8158}"/>
              </a:ext>
            </a:extLst>
          </p:cNvPr>
          <p:cNvSpPr/>
          <p:nvPr/>
        </p:nvSpPr>
        <p:spPr>
          <a:xfrm>
            <a:off x="634030" y="570037"/>
            <a:ext cx="3390908" cy="5957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0847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8" y="1016955"/>
            <a:ext cx="3486153" cy="272145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cap="all" baseline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62526" y="1016955"/>
            <a:ext cx="6696074" cy="54905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399" y="6477000"/>
            <a:ext cx="8576637" cy="38100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0036" y="6477000"/>
            <a:ext cx="1891338" cy="381001"/>
          </a:xfrm>
          <a:prstGeom prst="rect">
            <a:avLst/>
          </a:prstGeom>
        </p:spPr>
        <p:txBody>
          <a:bodyPr/>
          <a:lstStyle/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4" y="6477000"/>
            <a:ext cx="657226" cy="381001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922775-D819-CE59-81DF-9A22F9309472}"/>
              </a:ext>
            </a:extLst>
          </p:cNvPr>
          <p:cNvSpPr/>
          <p:nvPr/>
        </p:nvSpPr>
        <p:spPr>
          <a:xfrm>
            <a:off x="4017310" y="565607"/>
            <a:ext cx="8174690" cy="64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1D59CA-78A2-7B8F-A9C7-E86B47BEAE5E}"/>
              </a:ext>
            </a:extLst>
          </p:cNvPr>
          <p:cNvSpPr/>
          <p:nvPr/>
        </p:nvSpPr>
        <p:spPr>
          <a:xfrm>
            <a:off x="634030" y="570037"/>
            <a:ext cx="3390908" cy="5957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1041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8" y="1016955"/>
            <a:ext cx="11125201" cy="7467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398" y="1748474"/>
            <a:ext cx="11125202" cy="4728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399" y="6476998"/>
            <a:ext cx="8576637" cy="3810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10036" y="6476998"/>
            <a:ext cx="1885951" cy="3810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AAD347D-5ACD-4C99-B74B-A9C85AD731AF}" type="datetimeFigureOut">
              <a:rPr lang="en-US" smtClean="0"/>
              <a:t>8/7/26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1379" y="6476998"/>
            <a:ext cx="657221" cy="3810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05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68" r:id="rId1"/>
    <p:sldLayoutId id="2147484769" r:id="rId2"/>
    <p:sldLayoutId id="2147484770" r:id="rId3"/>
    <p:sldLayoutId id="2147484771" r:id="rId4"/>
    <p:sldLayoutId id="2147484772" r:id="rId5"/>
    <p:sldLayoutId id="2147484773" r:id="rId6"/>
    <p:sldLayoutId id="2147484774" r:id="rId7"/>
    <p:sldLayoutId id="2147484775" r:id="rId8"/>
    <p:sldLayoutId id="2147484776" r:id="rId9"/>
    <p:sldLayoutId id="2147484777" r:id="rId10"/>
    <p:sldLayoutId id="2147484778" r:id="rId11"/>
    <p:sldLayoutId id="2147484779" r:id="rId12"/>
    <p:sldLayoutId id="2147484780" r:id="rId13"/>
    <p:sldLayoutId id="2147484781" r:id="rId14"/>
    <p:sldLayoutId id="2147484782" r:id="rId15"/>
    <p:sldLayoutId id="2147484783" r:id="rId16"/>
    <p:sldLayoutId id="2147484784" r:id="rId17"/>
    <p:sldLayoutId id="2147484785" r:id="rId18"/>
    <p:sldLayoutId id="2147484786" r:id="rId19"/>
    <p:sldLayoutId id="2147484787" r:id="rId20"/>
    <p:sldLayoutId id="2147484788" r:id="rId21"/>
    <p:sldLayoutId id="2147484789" r:id="rId22"/>
    <p:sldLayoutId id="2147484790" r:id="rId23"/>
    <p:sldLayoutId id="2147484791" r:id="rId24"/>
    <p:sldLayoutId id="2147484792" r:id="rId25"/>
    <p:sldLayoutId id="2147484793" r:id="rId26"/>
    <p:sldLayoutId id="2147484794" r:id="rId27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0" kern="1200" spc="0" baseline="0">
          <a:solidFill>
            <a:schemeClr val="tx2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0" orient="horz" pos="2160">
          <p15:clr>
            <a:srgbClr val="F26B43"/>
          </p15:clr>
        </p15:guide>
        <p15:guide id="31" pos="3840">
          <p15:clr>
            <a:srgbClr val="F26B43"/>
          </p15:clr>
        </p15:guide>
        <p15:guide id="32" pos="336">
          <p15:clr>
            <a:srgbClr val="F26B43"/>
          </p15:clr>
        </p15:guide>
        <p15:guide id="33" pos="7344">
          <p15:clr>
            <a:srgbClr val="F26B43"/>
          </p15:clr>
        </p15:guide>
        <p15:guide id="34" orient="horz" pos="4080">
          <p15:clr>
            <a:srgbClr val="F26B43"/>
          </p15:clr>
        </p15:guide>
        <p15:guide id="35" orient="horz" pos="1344">
          <p15:clr>
            <a:srgbClr val="F26B43"/>
          </p15:clr>
        </p15:guide>
        <p15:guide id="3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19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customXml" Target="../ink/ink3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8.png"/><Relationship Id="rId5" Type="http://schemas.openxmlformats.org/officeDocument/2006/relationships/diagramQuickStyle" Target="../diagrams/quickStyle3.xml"/><Relationship Id="rId10" Type="http://schemas.openxmlformats.org/officeDocument/2006/relationships/customXml" Target="../ink/ink2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9.xml"/><Relationship Id="rId18" Type="http://schemas.openxmlformats.org/officeDocument/2006/relationships/image" Target="../media/image29.png"/><Relationship Id="rId26" Type="http://schemas.openxmlformats.org/officeDocument/2006/relationships/image" Target="../media/image33.png"/><Relationship Id="rId39" Type="http://schemas.openxmlformats.org/officeDocument/2006/relationships/customXml" Target="../ink/ink22.xml"/><Relationship Id="rId21" Type="http://schemas.openxmlformats.org/officeDocument/2006/relationships/customXml" Target="../ink/ink13.xml"/><Relationship Id="rId34" Type="http://schemas.openxmlformats.org/officeDocument/2006/relationships/image" Target="../media/image37.png"/><Relationship Id="rId42" Type="http://schemas.openxmlformats.org/officeDocument/2006/relationships/image" Target="../media/image41.png"/><Relationship Id="rId47" Type="http://schemas.openxmlformats.org/officeDocument/2006/relationships/customXml" Target="../ink/ink26.xml"/><Relationship Id="rId50" Type="http://schemas.openxmlformats.org/officeDocument/2006/relationships/image" Target="../media/image45.png"/><Relationship Id="rId55" Type="http://schemas.openxmlformats.org/officeDocument/2006/relationships/customXml" Target="../ink/ink30.xml"/><Relationship Id="rId7" Type="http://schemas.openxmlformats.org/officeDocument/2006/relationships/customXml" Target="../ink/ink6.xml"/><Relationship Id="rId2" Type="http://schemas.openxmlformats.org/officeDocument/2006/relationships/image" Target="../media/image21.png"/><Relationship Id="rId16" Type="http://schemas.openxmlformats.org/officeDocument/2006/relationships/image" Target="../media/image28.png"/><Relationship Id="rId29" Type="http://schemas.openxmlformats.org/officeDocument/2006/relationships/customXml" Target="../ink/ink17.xml"/><Relationship Id="rId11" Type="http://schemas.openxmlformats.org/officeDocument/2006/relationships/customXml" Target="../ink/ink8.xml"/><Relationship Id="rId24" Type="http://schemas.openxmlformats.org/officeDocument/2006/relationships/image" Target="../media/image32.png"/><Relationship Id="rId32" Type="http://schemas.openxmlformats.org/officeDocument/2006/relationships/image" Target="../media/image36.png"/><Relationship Id="rId37" Type="http://schemas.openxmlformats.org/officeDocument/2006/relationships/customXml" Target="../ink/ink21.xml"/><Relationship Id="rId40" Type="http://schemas.openxmlformats.org/officeDocument/2006/relationships/image" Target="../media/image40.png"/><Relationship Id="rId45" Type="http://schemas.openxmlformats.org/officeDocument/2006/relationships/customXml" Target="../ink/ink25.xml"/><Relationship Id="rId53" Type="http://schemas.openxmlformats.org/officeDocument/2006/relationships/customXml" Target="../ink/ink29.xml"/><Relationship Id="rId58" Type="http://schemas.openxmlformats.org/officeDocument/2006/relationships/image" Target="../media/image49.png"/><Relationship Id="rId5" Type="http://schemas.openxmlformats.org/officeDocument/2006/relationships/customXml" Target="../ink/ink5.xml"/><Relationship Id="rId19" Type="http://schemas.openxmlformats.org/officeDocument/2006/relationships/customXml" Target="../ink/ink12.xml"/><Relationship Id="rId4" Type="http://schemas.openxmlformats.org/officeDocument/2006/relationships/image" Target="../media/image22.png"/><Relationship Id="rId9" Type="http://schemas.openxmlformats.org/officeDocument/2006/relationships/customXml" Target="../ink/ink7.xml"/><Relationship Id="rId14" Type="http://schemas.openxmlformats.org/officeDocument/2006/relationships/image" Target="../media/image27.png"/><Relationship Id="rId22" Type="http://schemas.openxmlformats.org/officeDocument/2006/relationships/image" Target="../media/image31.png"/><Relationship Id="rId27" Type="http://schemas.openxmlformats.org/officeDocument/2006/relationships/customXml" Target="../ink/ink16.xml"/><Relationship Id="rId30" Type="http://schemas.openxmlformats.org/officeDocument/2006/relationships/image" Target="../media/image35.png"/><Relationship Id="rId35" Type="http://schemas.openxmlformats.org/officeDocument/2006/relationships/customXml" Target="../ink/ink20.xml"/><Relationship Id="rId43" Type="http://schemas.openxmlformats.org/officeDocument/2006/relationships/customXml" Target="../ink/ink24.xml"/><Relationship Id="rId48" Type="http://schemas.openxmlformats.org/officeDocument/2006/relationships/image" Target="../media/image44.png"/><Relationship Id="rId56" Type="http://schemas.openxmlformats.org/officeDocument/2006/relationships/image" Target="../media/image48.png"/><Relationship Id="rId8" Type="http://schemas.openxmlformats.org/officeDocument/2006/relationships/image" Target="../media/image24.png"/><Relationship Id="rId51" Type="http://schemas.openxmlformats.org/officeDocument/2006/relationships/customXml" Target="../ink/ink28.xml"/><Relationship Id="rId3" Type="http://schemas.openxmlformats.org/officeDocument/2006/relationships/customXml" Target="../ink/ink4.xml"/><Relationship Id="rId12" Type="http://schemas.openxmlformats.org/officeDocument/2006/relationships/image" Target="../media/image26.png"/><Relationship Id="rId17" Type="http://schemas.openxmlformats.org/officeDocument/2006/relationships/customXml" Target="../ink/ink11.xml"/><Relationship Id="rId25" Type="http://schemas.openxmlformats.org/officeDocument/2006/relationships/customXml" Target="../ink/ink15.xml"/><Relationship Id="rId33" Type="http://schemas.openxmlformats.org/officeDocument/2006/relationships/customXml" Target="../ink/ink19.xml"/><Relationship Id="rId38" Type="http://schemas.openxmlformats.org/officeDocument/2006/relationships/image" Target="../media/image39.png"/><Relationship Id="rId46" Type="http://schemas.openxmlformats.org/officeDocument/2006/relationships/image" Target="../media/image43.png"/><Relationship Id="rId59" Type="http://schemas.openxmlformats.org/officeDocument/2006/relationships/customXml" Target="../ink/ink32.xml"/><Relationship Id="rId20" Type="http://schemas.openxmlformats.org/officeDocument/2006/relationships/image" Target="../media/image30.png"/><Relationship Id="rId41" Type="http://schemas.openxmlformats.org/officeDocument/2006/relationships/customXml" Target="../ink/ink23.xml"/><Relationship Id="rId54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5" Type="http://schemas.openxmlformats.org/officeDocument/2006/relationships/customXml" Target="../ink/ink10.xml"/><Relationship Id="rId23" Type="http://schemas.openxmlformats.org/officeDocument/2006/relationships/customXml" Target="../ink/ink14.xml"/><Relationship Id="rId28" Type="http://schemas.openxmlformats.org/officeDocument/2006/relationships/image" Target="../media/image34.png"/><Relationship Id="rId36" Type="http://schemas.openxmlformats.org/officeDocument/2006/relationships/image" Target="../media/image38.png"/><Relationship Id="rId49" Type="http://schemas.openxmlformats.org/officeDocument/2006/relationships/customXml" Target="../ink/ink27.xml"/><Relationship Id="rId57" Type="http://schemas.openxmlformats.org/officeDocument/2006/relationships/customXml" Target="../ink/ink31.xml"/><Relationship Id="rId10" Type="http://schemas.openxmlformats.org/officeDocument/2006/relationships/image" Target="../media/image25.png"/><Relationship Id="rId31" Type="http://schemas.openxmlformats.org/officeDocument/2006/relationships/customXml" Target="../ink/ink18.xml"/><Relationship Id="rId44" Type="http://schemas.openxmlformats.org/officeDocument/2006/relationships/image" Target="../media/image42.png"/><Relationship Id="rId52" Type="http://schemas.openxmlformats.org/officeDocument/2006/relationships/image" Target="../media/image46.png"/><Relationship Id="rId60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4" Type="http://schemas.openxmlformats.org/officeDocument/2006/relationships/image" Target="../media/image6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0B8F3-6143-2A2C-ABE2-2D6A52FF5E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7005" y="1016954"/>
            <a:ext cx="9140954" cy="4348147"/>
          </a:xfrm>
        </p:spPr>
        <p:txBody>
          <a:bodyPr>
            <a:normAutofit fontScale="90000"/>
          </a:bodyPr>
          <a:lstStyle/>
          <a:p>
            <a:r>
              <a:rPr lang="en-US" dirty="0"/>
              <a:t>Trust launcher,</a:t>
            </a:r>
            <a:br>
              <a:rPr lang="en-US" dirty="0"/>
            </a:br>
            <a:r>
              <a:rPr lang="en-US" dirty="0"/>
              <a:t>Untrusted Code:</a:t>
            </a:r>
            <a:br>
              <a:rPr lang="en-US" dirty="0"/>
            </a:br>
            <a:r>
              <a:rPr lang="en-US" dirty="0"/>
              <a:t>Abusing </a:t>
            </a:r>
            <a:r>
              <a:rPr lang="en-US" dirty="0" err="1"/>
              <a:t>Applaunch</a:t>
            </a:r>
            <a:r>
              <a:rPr lang="en-US" dirty="0"/>
              <a:t> to bypass </a:t>
            </a:r>
            <a:r>
              <a:rPr lang="en-US" dirty="0" err="1"/>
              <a:t>Applocker</a:t>
            </a:r>
            <a:r>
              <a:rPr lang="en-US" dirty="0"/>
              <a:t> and WDAC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5FE9384-DED9-69AF-310B-4DBF20163A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Nathan Sawyer</a:t>
            </a:r>
          </a:p>
        </p:txBody>
      </p:sp>
    </p:spTree>
    <p:extLst>
      <p:ext uri="{BB962C8B-B14F-4D97-AF65-F5344CB8AC3E}">
        <p14:creationId xmlns:p14="http://schemas.microsoft.com/office/powerpoint/2010/main" val="3101691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EBA93-E333-DC9E-3393-2973B1136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Partial vs Full Trust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2F6F8-452A-4501-B004-B7EF09275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114" y="1731285"/>
            <a:ext cx="9601200" cy="4135822"/>
          </a:xfrm>
        </p:spPr>
        <p:txBody>
          <a:bodyPr>
            <a:normAutofit/>
          </a:bodyPr>
          <a:lstStyle/>
          <a:p>
            <a:r>
              <a:rPr lang="en-US" sz="2000" dirty="0" err="1"/>
              <a:t>Paritial</a:t>
            </a:r>
            <a:r>
              <a:rPr lang="en-US" sz="2000" dirty="0"/>
              <a:t> trust is part of CAS (Code Access Security), an attempt to containerize programs on the user domain</a:t>
            </a:r>
          </a:p>
          <a:p>
            <a:r>
              <a:rPr lang="en-US" sz="2000" dirty="0"/>
              <a:t>‘Deprecaited’ but still supported by default</a:t>
            </a:r>
          </a:p>
          <a:p>
            <a:r>
              <a:rPr lang="en-US" sz="2000" dirty="0"/>
              <a:t>VERY limited permission set. By default:</a:t>
            </a:r>
          </a:p>
          <a:p>
            <a:pPr lvl="1"/>
            <a:r>
              <a:rPr lang="en-US" sz="2000" dirty="0"/>
              <a:t>Can only use approved managed libraries</a:t>
            </a:r>
          </a:p>
          <a:p>
            <a:pPr lvl="1"/>
            <a:r>
              <a:rPr lang="en-US" sz="2000" dirty="0"/>
              <a:t>Only C# code, no unsafe code or importing DLL’s</a:t>
            </a:r>
          </a:p>
          <a:p>
            <a:pPr lvl="1"/>
            <a:r>
              <a:rPr lang="en-US" sz="2000" dirty="0"/>
              <a:t>Can ping the server for updates </a:t>
            </a:r>
          </a:p>
          <a:p>
            <a:pPr lvl="1"/>
            <a:r>
              <a:rPr lang="en-US" sz="2000" dirty="0" err="1"/>
              <a:t>AppLaunch</a:t>
            </a:r>
            <a:r>
              <a:rPr lang="en-US" sz="2000" dirty="0"/>
              <a:t> only launches in partial trust to enforce these sandbox rules. </a:t>
            </a:r>
          </a:p>
          <a:p>
            <a:pPr lvl="1"/>
            <a:r>
              <a:rPr lang="en-US" sz="2000" dirty="0"/>
              <a:t>Controls the entry point of the application</a:t>
            </a:r>
          </a:p>
          <a:p>
            <a:pPr lvl="1"/>
            <a:r>
              <a:rPr lang="en-US" sz="2000" dirty="0"/>
              <a:t>Many defenses to stop sandbox breakouts</a:t>
            </a:r>
          </a:p>
        </p:txBody>
      </p:sp>
    </p:spTree>
    <p:extLst>
      <p:ext uri="{BB962C8B-B14F-4D97-AF65-F5344CB8AC3E}">
        <p14:creationId xmlns:p14="http://schemas.microsoft.com/office/powerpoint/2010/main" val="21954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843C0-1868-9CE3-28A9-98C99228A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Legacy </a:t>
            </a:r>
            <a:r>
              <a:rPr lang="en-US" dirty="0" err="1"/>
              <a:t>Clickonce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77A81-ABDE-668F-5828-ED0D61BE5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Go to Security, Enable </a:t>
            </a:r>
            <a:r>
              <a:rPr lang="en-US" sz="2000" dirty="0" err="1"/>
              <a:t>ClickOnce</a:t>
            </a:r>
            <a:r>
              <a:rPr lang="en-US" sz="2000" dirty="0"/>
              <a:t> security settings</a:t>
            </a:r>
          </a:p>
          <a:p>
            <a:r>
              <a:rPr lang="en-US" sz="2000" dirty="0"/>
              <a:t>Enables partial trust</a:t>
            </a:r>
          </a:p>
          <a:p>
            <a:r>
              <a:rPr lang="en-US" sz="2000" dirty="0"/>
              <a:t>Not a default option, unnoticed</a:t>
            </a:r>
          </a:p>
          <a:p>
            <a:r>
              <a:rPr lang="en-US" sz="2000" dirty="0"/>
              <a:t>All controlled by the developer!</a:t>
            </a:r>
          </a:p>
        </p:txBody>
      </p:sp>
      <p:pic>
        <p:nvPicPr>
          <p:cNvPr id="4" name="Google Shape;474;p54">
            <a:extLst>
              <a:ext uri="{FF2B5EF4-FFF2-40B4-BE49-F238E27FC236}">
                <a16:creationId xmlns:a16="http://schemas.microsoft.com/office/drawing/2014/main" id="{7B36FA1B-8A17-D900-96BD-E50A2CD63C3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71057" y="3483201"/>
            <a:ext cx="9557658" cy="32221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50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F2DE5-D6EA-5E75-D52C-C43AC0247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743" y="115616"/>
            <a:ext cx="3320144" cy="746759"/>
          </a:xfrm>
        </p:spPr>
        <p:txBody>
          <a:bodyPr/>
          <a:lstStyle/>
          <a:p>
            <a:r>
              <a:rPr lang="en-US" dirty="0"/>
              <a:t>Demo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9DC3D-90DF-9C60-EBD1-5281FF19E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2541" y="115617"/>
            <a:ext cx="11125202" cy="7467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https://nathan2.com/files/</a:t>
            </a:r>
            <a:r>
              <a:rPr lang="en-US" sz="1600" dirty="0" err="1"/>
              <a:t>clickonce</a:t>
            </a:r>
            <a:r>
              <a:rPr lang="en-US" sz="1600" dirty="0"/>
              <a:t>/</a:t>
            </a:r>
          </a:p>
        </p:txBody>
      </p:sp>
      <p:pic>
        <p:nvPicPr>
          <p:cNvPr id="5" name="Screen Recording 2026-08-04 at 10.07.50 PM">
            <a:hlinkClick r:id="" action="ppaction://media"/>
            <a:extLst>
              <a:ext uri="{FF2B5EF4-FFF2-40B4-BE49-F238E27FC236}">
                <a16:creationId xmlns:a16="http://schemas.microsoft.com/office/drawing/2014/main" id="{C4E7E64A-7963-7922-33B2-B2D2600F31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82738" y="572407"/>
            <a:ext cx="106092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36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97740-5C4E-51A4-33B7-1E04BA4F4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did this go unnoticed?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72B65-6D2B-00FA-F6FD-C07763F6B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8" y="1875721"/>
            <a:ext cx="9601200" cy="2151993"/>
          </a:xfrm>
        </p:spPr>
        <p:txBody>
          <a:bodyPr>
            <a:normAutofit/>
          </a:bodyPr>
          <a:lstStyle/>
          <a:p>
            <a:r>
              <a:rPr lang="en-US" sz="2000" dirty="0"/>
              <a:t>By default, nothing except or XBAP (XMAL browser applications) run in partial trust</a:t>
            </a:r>
          </a:p>
          <a:p>
            <a:pPr lvl="1"/>
            <a:r>
              <a:rPr lang="en-US" sz="2000" dirty="0"/>
              <a:t>XBAP’s were last supported by internet explorer</a:t>
            </a:r>
          </a:p>
          <a:p>
            <a:r>
              <a:rPr lang="en-US" sz="2000" dirty="0"/>
              <a:t>Nothing defaults to partial trust</a:t>
            </a:r>
          </a:p>
          <a:p>
            <a:r>
              <a:rPr lang="en-US" sz="2000" dirty="0"/>
              <a:t>The only useful information about </a:t>
            </a:r>
            <a:r>
              <a:rPr lang="en-US" sz="2000" dirty="0" err="1"/>
              <a:t>AppLaunch</a:t>
            </a:r>
            <a:r>
              <a:rPr lang="en-US" sz="2000" dirty="0"/>
              <a:t> was taken offline in 2016 and is only available through wayback machine </a:t>
            </a:r>
          </a:p>
        </p:txBody>
      </p:sp>
    </p:spTree>
    <p:extLst>
      <p:ext uri="{BB962C8B-B14F-4D97-AF65-F5344CB8AC3E}">
        <p14:creationId xmlns:p14="http://schemas.microsoft.com/office/powerpoint/2010/main" val="3799076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3FCB6-8446-E847-5E28-4A5073AA5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Shortcomings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572F8-5C02-9865-2AFF-67EEFA7B2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763714"/>
            <a:ext cx="9601200" cy="4974543"/>
          </a:xfrm>
        </p:spPr>
        <p:txBody>
          <a:bodyPr>
            <a:normAutofit/>
          </a:bodyPr>
          <a:lstStyle/>
          <a:p>
            <a:r>
              <a:rPr lang="en-US" sz="2000" dirty="0" err="1"/>
              <a:t>AppLaunch</a:t>
            </a:r>
            <a:r>
              <a:rPr lang="en-US" sz="2000" dirty="0"/>
              <a:t> is only launched from partial trust</a:t>
            </a:r>
          </a:p>
          <a:p>
            <a:r>
              <a:rPr lang="en-US" sz="2000" dirty="0"/>
              <a:t>Microsoft claimed these findings are intended features (whatever bro)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P.S 2/5 links are broken. Nice. 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5" name="Google Shape;577;p66">
            <a:extLst>
              <a:ext uri="{FF2B5EF4-FFF2-40B4-BE49-F238E27FC236}">
                <a16:creationId xmlns:a16="http://schemas.microsoft.com/office/drawing/2014/main" id="{DE06FF34-7B87-6E3A-5557-D000DCB9B56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26040"/>
          <a:stretch/>
        </p:blipFill>
        <p:spPr>
          <a:xfrm>
            <a:off x="200120" y="2673760"/>
            <a:ext cx="8127452" cy="3012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1144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D0913-60E5-FEE7-CEE0-04B722F35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Pause: What we know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FA95F-73A1-07D2-EA09-B4FDAB7D8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8" y="1902373"/>
            <a:ext cx="9601200" cy="3322770"/>
          </a:xfrm>
        </p:spPr>
        <p:txBody>
          <a:bodyPr>
            <a:normAutofit/>
          </a:bodyPr>
          <a:lstStyle/>
          <a:p>
            <a:r>
              <a:rPr lang="en-US" sz="2000" dirty="0" err="1"/>
              <a:t>AppLaunch</a:t>
            </a:r>
            <a:r>
              <a:rPr lang="en-US" sz="2000" dirty="0"/>
              <a:t> (in partial trust) can launch </a:t>
            </a:r>
            <a:r>
              <a:rPr lang="en-US" sz="2000" dirty="0" err="1"/>
              <a:t>ClickOnce</a:t>
            </a:r>
            <a:r>
              <a:rPr lang="en-US" sz="2000" dirty="0"/>
              <a:t> applications</a:t>
            </a:r>
          </a:p>
          <a:p>
            <a:r>
              <a:rPr lang="en-US" sz="2000" dirty="0"/>
              <a:t>This launch bypasses commonplace security controls</a:t>
            </a:r>
          </a:p>
          <a:p>
            <a:r>
              <a:rPr lang="en-US" sz="2000" dirty="0"/>
              <a:t>Full trust does not include these security controls</a:t>
            </a:r>
          </a:p>
          <a:p>
            <a:r>
              <a:rPr lang="en-US" sz="2000" dirty="0"/>
              <a:t>The code we currently run is heavily sandboxed</a:t>
            </a:r>
          </a:p>
          <a:p>
            <a:r>
              <a:rPr lang="en-US" sz="2000" dirty="0"/>
              <a:t>James Foreshaw had a bunch of breakouts! All since patched</a:t>
            </a:r>
          </a:p>
          <a:p>
            <a:r>
              <a:rPr lang="en-US" sz="2000" dirty="0"/>
              <a:t>No loading of unsafe methods (deserialization)</a:t>
            </a:r>
          </a:p>
          <a:p>
            <a:r>
              <a:rPr lang="en-US" sz="2000" dirty="0"/>
              <a:t>Let’s breakout! </a:t>
            </a:r>
          </a:p>
        </p:txBody>
      </p:sp>
    </p:spTree>
    <p:extLst>
      <p:ext uri="{BB962C8B-B14F-4D97-AF65-F5344CB8AC3E}">
        <p14:creationId xmlns:p14="http://schemas.microsoft.com/office/powerpoint/2010/main" val="2152275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F9C5E-A095-1CC3-0A48-91271BC67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Bad security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32643-06C0-5DBE-B87C-988B081E5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028" y="1763714"/>
            <a:ext cx="10105697" cy="2138855"/>
          </a:xfrm>
        </p:spPr>
        <p:txBody>
          <a:bodyPr>
            <a:normAutofit/>
          </a:bodyPr>
          <a:lstStyle/>
          <a:p>
            <a:r>
              <a:rPr lang="en-US" sz="2000" dirty="0"/>
              <a:t>My sandbox breakout doesn’t depend on an exploit</a:t>
            </a:r>
          </a:p>
          <a:p>
            <a:r>
              <a:rPr lang="en-US" sz="2000" dirty="0"/>
              <a:t>I found a logic bug due to bad security design</a:t>
            </a:r>
          </a:p>
          <a:p>
            <a:r>
              <a:rPr lang="en-US" sz="2000" dirty="0"/>
              <a:t>Unlikely to be patched, useful to add to toolkit</a:t>
            </a:r>
          </a:p>
          <a:p>
            <a:r>
              <a:rPr lang="en-US" sz="2000" dirty="0"/>
              <a:t>Submitted 7 months ago, no patch</a:t>
            </a:r>
          </a:p>
          <a:p>
            <a:r>
              <a:rPr lang="en-US" sz="2000" dirty="0"/>
              <a:t>Let’s understand how </a:t>
            </a:r>
            <a:r>
              <a:rPr lang="en-US" sz="2000" dirty="0" err="1"/>
              <a:t>ClickOnce</a:t>
            </a:r>
            <a:r>
              <a:rPr lang="en-US" sz="2000" dirty="0"/>
              <a:t> applications are signed and deployed</a:t>
            </a:r>
          </a:p>
        </p:txBody>
      </p:sp>
    </p:spTree>
    <p:extLst>
      <p:ext uri="{BB962C8B-B14F-4D97-AF65-F5344CB8AC3E}">
        <p14:creationId xmlns:p14="http://schemas.microsoft.com/office/powerpoint/2010/main" val="1850420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C8F40-011F-0CE0-F853-0EABC92C5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Application Manifest Breakdown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576AC-C2CD-2484-0C90-249F4CCE8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31" y="1763713"/>
            <a:ext cx="9601200" cy="4291853"/>
          </a:xfrm>
        </p:spPr>
        <p:txBody>
          <a:bodyPr>
            <a:normAutofit/>
          </a:bodyPr>
          <a:lstStyle/>
          <a:p>
            <a:r>
              <a:rPr lang="en-US" sz="2000" dirty="0"/>
              <a:t>Files that appear when publishing</a:t>
            </a:r>
          </a:p>
          <a:p>
            <a:r>
              <a:rPr lang="en-US" sz="2000" dirty="0" err="1"/>
              <a:t>Mage.exe</a:t>
            </a:r>
            <a:r>
              <a:rPr lang="en-US" sz="2000" dirty="0"/>
              <a:t> tool signs these files by default</a:t>
            </a:r>
          </a:p>
          <a:p>
            <a:r>
              <a:rPr lang="en-US" sz="2000" dirty="0"/>
              <a:t>Everything is signed with your </a:t>
            </a:r>
            <a:r>
              <a:rPr lang="en-US" sz="2000" dirty="0" err="1"/>
              <a:t>pfx</a:t>
            </a:r>
            <a:endParaRPr lang="en-US" sz="2000" dirty="0"/>
          </a:p>
          <a:p>
            <a:r>
              <a:rPr lang="en-US" sz="2000" dirty="0"/>
              <a:t>Chain of trust. Each file holds the hash of the last</a:t>
            </a:r>
          </a:p>
          <a:p>
            <a:r>
              <a:rPr lang="en-US" sz="2000" dirty="0"/>
              <a:t>The .</a:t>
            </a:r>
            <a:r>
              <a:rPr lang="en-US" sz="2000" dirty="0" err="1"/>
              <a:t>exe.manifest</a:t>
            </a:r>
            <a:r>
              <a:rPr lang="en-US" sz="2000" dirty="0"/>
              <a:t> file holds the permissions that the </a:t>
            </a:r>
            <a:r>
              <a:rPr lang="en-US" sz="2000" dirty="0" err="1"/>
              <a:t>clickonce</a:t>
            </a:r>
            <a:r>
              <a:rPr lang="en-US" sz="2000" dirty="0"/>
              <a:t> application runs with</a:t>
            </a:r>
          </a:p>
          <a:p>
            <a:r>
              <a:rPr lang="en-US" sz="2000" dirty="0"/>
              <a:t>So let’s edit it!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14" name="drawing">
            <a:extLst>
              <a:ext uri="{FF2B5EF4-FFF2-40B4-BE49-F238E27FC236}">
                <a16:creationId xmlns:a16="http://schemas.microsoft.com/office/drawing/2014/main" id="{1B48A883-FDC1-1687-F5DC-21B724AAC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131" y="3962675"/>
            <a:ext cx="5647238" cy="276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85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9C860-2FC9-648E-9581-A62021B6A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6B34A-F11C-8AC4-1B8F-A49BBE5F0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What’s really used for signing?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17CB3-5824-BCEE-D526-1A3C0B9F1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31" y="1763713"/>
            <a:ext cx="9601200" cy="10634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 root .application and the .</a:t>
            </a:r>
            <a:r>
              <a:rPr lang="en-US" sz="2000" dirty="0" err="1"/>
              <a:t>exe.manifest</a:t>
            </a:r>
            <a:r>
              <a:rPr lang="en-US" sz="2000" dirty="0"/>
              <a:t> matter</a:t>
            </a:r>
          </a:p>
          <a:p>
            <a:pPr marL="0" indent="0">
              <a:buNone/>
            </a:pPr>
            <a:r>
              <a:rPr lang="en-US" sz="2000" dirty="0"/>
              <a:t>Not much else matters!</a:t>
            </a:r>
          </a:p>
        </p:txBody>
      </p:sp>
      <p:pic>
        <p:nvPicPr>
          <p:cNvPr id="14" name="drawing">
            <a:extLst>
              <a:ext uri="{FF2B5EF4-FFF2-40B4-BE49-F238E27FC236}">
                <a16:creationId xmlns:a16="http://schemas.microsoft.com/office/drawing/2014/main" id="{D06DB46B-0B2D-20D3-143B-8770DBD9B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4762" y="1659569"/>
            <a:ext cx="5647238" cy="2764878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5BF7968-4574-FDB6-392C-2D3AA9C6B1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7668150"/>
              </p:ext>
            </p:extLst>
          </p:nvPr>
        </p:nvGraphicFramePr>
        <p:xfrm>
          <a:off x="136630" y="4945224"/>
          <a:ext cx="10038719" cy="1343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97E6F3BD-B04C-2148-16C1-ADB946623356}"/>
              </a:ext>
            </a:extLst>
          </p:cNvPr>
          <p:cNvGrpSpPr/>
          <p:nvPr/>
        </p:nvGrpSpPr>
        <p:grpSpPr>
          <a:xfrm>
            <a:off x="10175349" y="3110716"/>
            <a:ext cx="1114560" cy="1128960"/>
            <a:chOff x="10175349" y="3110716"/>
            <a:chExt cx="1114560" cy="112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F8F57FE-A38F-7EE2-4356-F8C71A1C309C}"/>
                    </a:ext>
                  </a:extLst>
                </p14:cNvPr>
                <p14:cNvContentPartPr/>
                <p14:nvPr/>
              </p14:nvContentPartPr>
              <p14:xfrm>
                <a:off x="10175349" y="3457396"/>
                <a:ext cx="1114560" cy="7822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F8F57FE-A38F-7EE2-4356-F8C71A1C309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169229" y="3451276"/>
                  <a:ext cx="1126800" cy="79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ADF7202B-1590-5E65-FC80-403F487BB382}"/>
                    </a:ext>
                  </a:extLst>
                </p14:cNvPr>
                <p14:cNvContentPartPr/>
                <p14:nvPr/>
              </p14:nvContentPartPr>
              <p14:xfrm>
                <a:off x="10852869" y="3110716"/>
                <a:ext cx="249120" cy="2422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ADF7202B-1590-5E65-FC80-403F487BB38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846749" y="3104596"/>
                  <a:ext cx="261360" cy="254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B27D276-F867-4DC6-C0C1-9FFE13BC5BE4}"/>
                  </a:ext>
                </a:extLst>
              </p14:cNvPr>
              <p14:cNvContentPartPr/>
              <p14:nvPr/>
            </p14:nvContentPartPr>
            <p14:xfrm>
              <a:off x="10845309" y="2975356"/>
              <a:ext cx="572040" cy="1155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B27D276-F867-4DC6-C0C1-9FFE13BC5BE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839189" y="2969236"/>
                <a:ext cx="584280" cy="12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84470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8F54E-0874-D3A8-EBD8-6FC60A795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Mage.exe</a:t>
            </a:r>
            <a:r>
              <a:rPr lang="en-US" dirty="0"/>
              <a:t>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73E90-E99E-8FBF-4A78-A58A6719A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8" y="1834056"/>
            <a:ext cx="10439402" cy="3581400"/>
          </a:xfrm>
        </p:spPr>
        <p:txBody>
          <a:bodyPr>
            <a:normAutofit/>
          </a:bodyPr>
          <a:lstStyle/>
          <a:p>
            <a:r>
              <a:rPr lang="en-US" sz="2000" dirty="0"/>
              <a:t>Mage is the Microsoft signing tool used to sign these applications</a:t>
            </a:r>
          </a:p>
          <a:p>
            <a:r>
              <a:rPr lang="en-US" sz="2000" dirty="0"/>
              <a:t>If any extra permission is added, Mage will edit the manifest itself</a:t>
            </a:r>
          </a:p>
          <a:p>
            <a:r>
              <a:rPr lang="en-US" sz="2000" dirty="0"/>
              <a:t>Mage will always revert to full trust</a:t>
            </a:r>
          </a:p>
          <a:p>
            <a:r>
              <a:rPr lang="en-US" sz="2000" dirty="0"/>
              <a:t>Let’s rewrite mage to only update the signatures! Let’s call this tool </a:t>
            </a:r>
            <a:r>
              <a:rPr lang="en-US" sz="2000" dirty="0" err="1"/>
              <a:t>Signonce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Signonce</a:t>
            </a:r>
            <a:r>
              <a:rPr lang="en-US" sz="2000" dirty="0"/>
              <a:t> rebuilds the trust chain and allows for manual editing of permissions in </a:t>
            </a:r>
            <a:r>
              <a:rPr lang="en-US" sz="2000" dirty="0" err="1"/>
              <a:t>ClickOnce</a:t>
            </a:r>
            <a:r>
              <a:rPr lang="en-US" sz="2000" dirty="0"/>
              <a:t> applications</a:t>
            </a:r>
          </a:p>
          <a:p>
            <a:r>
              <a:rPr lang="en-US" sz="2000" dirty="0"/>
              <a:t>As the application manifest holds the hash of the deployment manifest (with permissions) it must also be updated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AFC40E-760E-1FEF-028E-8591B2847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899" y="4890639"/>
            <a:ext cx="7772400" cy="196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71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2BF9B-8E61-6050-088C-2C7872D44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7C25E-EF92-9C97-8883-71BB9F817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Forced to do research for a school</a:t>
            </a:r>
          </a:p>
          <a:p>
            <a:r>
              <a:rPr lang="en-US" sz="2000" dirty="0"/>
              <a:t>Decided to try to find a new Living off the Land Binaries (LOLBIN/LOLBAS)</a:t>
            </a:r>
          </a:p>
          <a:p>
            <a:r>
              <a:rPr lang="en-US" sz="2000" dirty="0"/>
              <a:t>Bypass </a:t>
            </a:r>
            <a:r>
              <a:rPr lang="en-US" sz="2000" dirty="0" err="1"/>
              <a:t>Applocker</a:t>
            </a:r>
            <a:r>
              <a:rPr lang="en-US" sz="2000" dirty="0"/>
              <a:t>/WDAC</a:t>
            </a:r>
          </a:p>
          <a:p>
            <a:r>
              <a:rPr lang="en-US" sz="2000" dirty="0"/>
              <a:t>Attack Corporations!</a:t>
            </a:r>
          </a:p>
          <a:p>
            <a:r>
              <a:rPr lang="en-US" sz="2000" dirty="0"/>
              <a:t>First offensive research in partial vs full trust in </a:t>
            </a:r>
            <a:r>
              <a:rPr lang="en-US" sz="2000" dirty="0" err="1"/>
              <a:t>clickonce</a:t>
            </a:r>
            <a:r>
              <a:rPr lang="en-US" sz="2000" dirty="0"/>
              <a:t>!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68535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BE9CF-D3C6-ECCC-9166-6A417BBA3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718457"/>
            <a:ext cx="9601200" cy="756744"/>
          </a:xfrm>
        </p:spPr>
        <p:txBody>
          <a:bodyPr>
            <a:normAutofit/>
          </a:bodyPr>
          <a:lstStyle/>
          <a:p>
            <a:r>
              <a:rPr lang="en-US" dirty="0"/>
              <a:t>Permission Editing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8A9AB7A-7AF7-2F30-5BAB-3AB76E1314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564" y="3746500"/>
            <a:ext cx="10782300" cy="31115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A06357A-37B4-A690-3733-F6651D7D747D}"/>
              </a:ext>
            </a:extLst>
          </p:cNvPr>
          <p:cNvSpPr txBox="1">
            <a:spLocks/>
          </p:cNvSpPr>
          <p:nvPr/>
        </p:nvSpPr>
        <p:spPr>
          <a:xfrm>
            <a:off x="653143" y="16383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 </a:t>
            </a:r>
            <a:r>
              <a:rPr lang="en-US" dirty="0" err="1"/>
              <a:t>PermissionSet</a:t>
            </a:r>
            <a:r>
              <a:rPr lang="en-US" dirty="0"/>
              <a:t> tag, if unrestricted=true, the application reverts to full trust</a:t>
            </a:r>
          </a:p>
          <a:p>
            <a:r>
              <a:rPr lang="en-US" dirty="0"/>
              <a:t>However, in the </a:t>
            </a:r>
            <a:r>
              <a:rPr lang="en-US" dirty="0" err="1"/>
              <a:t>Ipermission</a:t>
            </a:r>
            <a:r>
              <a:rPr lang="en-US" dirty="0"/>
              <a:t> tag, flags can be added to specific permissions</a:t>
            </a:r>
          </a:p>
          <a:p>
            <a:r>
              <a:rPr lang="en-US" dirty="0"/>
              <a:t>Unrestricted=true can be added to the </a:t>
            </a:r>
            <a:r>
              <a:rPr lang="en-US" dirty="0" err="1"/>
              <a:t>SecurityPermission</a:t>
            </a:r>
            <a:r>
              <a:rPr lang="en-US" dirty="0"/>
              <a:t> of the code</a:t>
            </a:r>
          </a:p>
          <a:p>
            <a:r>
              <a:rPr lang="en-US" dirty="0"/>
              <a:t>This eventually allows for unmanaged code to be ran as well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6F41BA8-101A-CD35-B9B9-CF9D31F85AFD}"/>
              </a:ext>
            </a:extLst>
          </p:cNvPr>
          <p:cNvGrpSpPr/>
          <p:nvPr/>
        </p:nvGrpSpPr>
        <p:grpSpPr>
          <a:xfrm>
            <a:off x="875847" y="5603152"/>
            <a:ext cx="9657000" cy="881280"/>
            <a:chOff x="875847" y="5603152"/>
            <a:chExt cx="9657000" cy="88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D6DF5499-D002-C2E8-986A-5B6C0598EA56}"/>
                    </a:ext>
                  </a:extLst>
                </p14:cNvPr>
                <p14:cNvContentPartPr/>
                <p14:nvPr/>
              </p14:nvContentPartPr>
              <p14:xfrm>
                <a:off x="875847" y="5689912"/>
                <a:ext cx="204480" cy="2480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D6DF5499-D002-C2E8-986A-5B6C0598EA56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69727" y="5683792"/>
                  <a:ext cx="21672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CB3AA0DB-F453-1C7C-B851-F157302D4490}"/>
                    </a:ext>
                  </a:extLst>
                </p14:cNvPr>
                <p14:cNvContentPartPr/>
                <p14:nvPr/>
              </p14:nvContentPartPr>
              <p14:xfrm>
                <a:off x="1191207" y="5820592"/>
                <a:ext cx="87120" cy="1270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B3AA0DB-F453-1C7C-B851-F157302D4490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185087" y="5814472"/>
                  <a:ext cx="9936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4141B0ED-2F8C-C038-3355-6EA03B3ADE3B}"/>
                    </a:ext>
                  </a:extLst>
                </p14:cNvPr>
                <p14:cNvContentPartPr/>
                <p14:nvPr/>
              </p14:nvContentPartPr>
              <p14:xfrm>
                <a:off x="1344927" y="5844352"/>
                <a:ext cx="91440" cy="1299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4141B0ED-2F8C-C038-3355-6EA03B3ADE3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338807" y="5838232"/>
                  <a:ext cx="10368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1C0B7E7-419E-4ACB-E700-37500A63F782}"/>
                    </a:ext>
                  </a:extLst>
                </p14:cNvPr>
                <p14:cNvContentPartPr/>
                <p14:nvPr/>
              </p14:nvContentPartPr>
              <p14:xfrm>
                <a:off x="1541847" y="5793592"/>
                <a:ext cx="133560" cy="1321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1C0B7E7-419E-4ACB-E700-37500A63F78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535727" y="5787472"/>
                  <a:ext cx="14580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799471C-2855-C795-F873-1646336A1EFA}"/>
                    </a:ext>
                  </a:extLst>
                </p14:cNvPr>
                <p14:cNvContentPartPr/>
                <p14:nvPr/>
              </p14:nvContentPartPr>
              <p14:xfrm>
                <a:off x="1717167" y="5819512"/>
                <a:ext cx="153000" cy="1598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799471C-2855-C795-F873-1646336A1EF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711047" y="5813392"/>
                  <a:ext cx="16524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0124F5D9-715C-9E9D-0F34-42718B209EA4}"/>
                    </a:ext>
                  </a:extLst>
                </p14:cNvPr>
                <p14:cNvContentPartPr/>
                <p14:nvPr/>
              </p14:nvContentPartPr>
              <p14:xfrm>
                <a:off x="2012727" y="5753992"/>
                <a:ext cx="15840" cy="1994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0124F5D9-715C-9E9D-0F34-42718B209EA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006607" y="5747872"/>
                  <a:ext cx="2808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CF0D62E1-47B2-F717-37B3-A3C90AAD6112}"/>
                    </a:ext>
                  </a:extLst>
                </p14:cNvPr>
                <p14:cNvContentPartPr/>
                <p14:nvPr/>
              </p14:nvContentPartPr>
              <p14:xfrm>
                <a:off x="1985727" y="5873152"/>
                <a:ext cx="178920" cy="32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CF0D62E1-47B2-F717-37B3-A3C90AAD611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979607" y="5867032"/>
                  <a:ext cx="191160" cy="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B303130-2327-D1B3-7104-E738FA7559B1}"/>
                    </a:ext>
                  </a:extLst>
                </p14:cNvPr>
                <p14:cNvContentPartPr/>
                <p14:nvPr/>
              </p14:nvContentPartPr>
              <p14:xfrm>
                <a:off x="2223327" y="5871352"/>
                <a:ext cx="129240" cy="2174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B303130-2327-D1B3-7104-E738FA7559B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217207" y="5865232"/>
                  <a:ext cx="14148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AA6B0020-4989-C816-3DD0-975876410C53}"/>
                    </a:ext>
                  </a:extLst>
                </p14:cNvPr>
                <p14:cNvContentPartPr/>
                <p14:nvPr/>
              </p14:nvContentPartPr>
              <p14:xfrm>
                <a:off x="2525727" y="5915992"/>
                <a:ext cx="360" cy="1645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AA6B0020-4989-C816-3DD0-975876410C5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519607" y="5909872"/>
                  <a:ext cx="1260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85CADBFD-2DBE-ACF1-572C-80EC5B795BA5}"/>
                    </a:ext>
                  </a:extLst>
                </p14:cNvPr>
                <p14:cNvContentPartPr/>
                <p14:nvPr/>
              </p14:nvContentPartPr>
              <p14:xfrm>
                <a:off x="2550927" y="5828872"/>
                <a:ext cx="360" cy="3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85CADBFD-2DBE-ACF1-572C-80EC5B795BA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544807" y="5822752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05A06DC-C76A-3C0B-37A8-0A394B437E5C}"/>
                    </a:ext>
                  </a:extLst>
                </p14:cNvPr>
                <p14:cNvContentPartPr/>
                <p14:nvPr/>
              </p14:nvContentPartPr>
              <p14:xfrm>
                <a:off x="2700327" y="5914912"/>
                <a:ext cx="91800" cy="1785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005A06DC-C76A-3C0B-37A8-0A394B437E5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694207" y="5908792"/>
                  <a:ext cx="10404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04F32EA8-F3C6-A4F3-240C-A7F48A082445}"/>
                    </a:ext>
                  </a:extLst>
                </p14:cNvPr>
                <p14:cNvContentPartPr/>
                <p14:nvPr/>
              </p14:nvContentPartPr>
              <p14:xfrm>
                <a:off x="3014247" y="5715832"/>
                <a:ext cx="9360" cy="3758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04F32EA8-F3C6-A4F3-240C-A7F48A082445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008127" y="5709712"/>
                  <a:ext cx="21600" cy="38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4E7EB8D7-65E8-CD03-5120-C3F279313A3B}"/>
                    </a:ext>
                  </a:extLst>
                </p14:cNvPr>
                <p14:cNvContentPartPr/>
                <p14:nvPr/>
              </p14:nvContentPartPr>
              <p14:xfrm>
                <a:off x="2932887" y="5876752"/>
                <a:ext cx="253080" cy="97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4E7EB8D7-65E8-CD03-5120-C3F279313A3B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926767" y="5870632"/>
                  <a:ext cx="26532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EAA99AAA-410B-9406-2068-8F7EFC6F1E88}"/>
                    </a:ext>
                  </a:extLst>
                </p14:cNvPr>
                <p14:cNvContentPartPr/>
                <p14:nvPr/>
              </p14:nvContentPartPr>
              <p14:xfrm>
                <a:off x="3299727" y="5887552"/>
                <a:ext cx="140400" cy="2235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EAA99AAA-410B-9406-2068-8F7EFC6F1E88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293607" y="5881432"/>
                  <a:ext cx="1526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EBC54F52-B073-B0C9-18E0-DC1533D8043C}"/>
                    </a:ext>
                  </a:extLst>
                </p14:cNvPr>
                <p14:cNvContentPartPr/>
                <p14:nvPr/>
              </p14:nvContentPartPr>
              <p14:xfrm>
                <a:off x="3545607" y="5786752"/>
                <a:ext cx="146520" cy="3805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EBC54F52-B073-B0C9-18E0-DC1533D8043C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539487" y="5780632"/>
                  <a:ext cx="158760" cy="39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9BFFE23-C054-9124-9AFD-8370838FC549}"/>
                    </a:ext>
                  </a:extLst>
                </p14:cNvPr>
                <p14:cNvContentPartPr/>
                <p14:nvPr/>
              </p14:nvContentPartPr>
              <p14:xfrm>
                <a:off x="3755127" y="5954872"/>
                <a:ext cx="339840" cy="223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9BFFE23-C054-9124-9AFD-8370838FC549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749007" y="5948752"/>
                  <a:ext cx="35208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E5D7D9C7-0E75-F261-174A-7AA9ABC0AA83}"/>
                    </a:ext>
                  </a:extLst>
                </p14:cNvPr>
                <p14:cNvContentPartPr/>
                <p14:nvPr/>
              </p14:nvContentPartPr>
              <p14:xfrm>
                <a:off x="3863127" y="6103192"/>
                <a:ext cx="242640" cy="3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E5D7D9C7-0E75-F261-174A-7AA9ABC0AA8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857007" y="6097072"/>
                  <a:ext cx="25488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C3EA2EB2-CE52-E3B9-25AD-C8CAB6FB5D0A}"/>
                    </a:ext>
                  </a:extLst>
                </p14:cNvPr>
                <p14:cNvContentPartPr/>
                <p14:nvPr/>
              </p14:nvContentPartPr>
              <p14:xfrm>
                <a:off x="4237527" y="5700352"/>
                <a:ext cx="147960" cy="1058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C3EA2EB2-CE52-E3B9-25AD-C8CAB6FB5D0A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231407" y="5694232"/>
                  <a:ext cx="16020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64E4F3CC-6E9F-E51A-8D6B-498E19AB3F54}"/>
                    </a:ext>
                  </a:extLst>
                </p14:cNvPr>
                <p14:cNvContentPartPr/>
                <p14:nvPr/>
              </p14:nvContentPartPr>
              <p14:xfrm>
                <a:off x="4321047" y="5775232"/>
                <a:ext cx="79920" cy="936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64E4F3CC-6E9F-E51A-8D6B-498E19AB3F54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314927" y="5769112"/>
                  <a:ext cx="9216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6DA11BF-4C91-A066-6EEE-849E92CB7AC2}"/>
                    </a:ext>
                  </a:extLst>
                </p14:cNvPr>
                <p14:cNvContentPartPr/>
                <p14:nvPr/>
              </p14:nvContentPartPr>
              <p14:xfrm>
                <a:off x="4575207" y="5890432"/>
                <a:ext cx="46440" cy="5004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6DA11BF-4C91-A066-6EEE-849E92CB7AC2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569087" y="5884312"/>
                  <a:ext cx="58680" cy="51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D827576C-B7F0-9356-A34C-7E4F2B5E6AB5}"/>
                    </a:ext>
                  </a:extLst>
                </p14:cNvPr>
                <p14:cNvContentPartPr/>
                <p14:nvPr/>
              </p14:nvContentPartPr>
              <p14:xfrm>
                <a:off x="4473687" y="6068632"/>
                <a:ext cx="152280" cy="36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D827576C-B7F0-9356-A34C-7E4F2B5E6AB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467567" y="6062512"/>
                  <a:ext cx="16452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659E0E79-45C0-A66C-B0CB-FA6AB3582969}"/>
                    </a:ext>
                  </a:extLst>
                </p14:cNvPr>
                <p14:cNvContentPartPr/>
                <p14:nvPr/>
              </p14:nvContentPartPr>
              <p14:xfrm>
                <a:off x="4769247" y="6093472"/>
                <a:ext cx="217800" cy="30600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659E0E79-45C0-A66C-B0CB-FA6AB3582969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4763127" y="6087352"/>
                  <a:ext cx="23004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E4F851E8-9BAB-7D44-A12B-7DB6F21B31B1}"/>
                    </a:ext>
                  </a:extLst>
                </p14:cNvPr>
                <p14:cNvContentPartPr/>
                <p14:nvPr/>
              </p14:nvContentPartPr>
              <p14:xfrm>
                <a:off x="4617327" y="6096712"/>
                <a:ext cx="86040" cy="36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E4F851E8-9BAB-7D44-A12B-7DB6F21B31B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611207" y="6090592"/>
                  <a:ext cx="98280" cy="1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D9E2908F-1896-CD1B-B4A0-4121B2BACABC}"/>
                    </a:ext>
                  </a:extLst>
                </p14:cNvPr>
                <p14:cNvContentPartPr/>
                <p14:nvPr/>
              </p14:nvContentPartPr>
              <p14:xfrm>
                <a:off x="5148327" y="6142792"/>
                <a:ext cx="227880" cy="2721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D9E2908F-1896-CD1B-B4A0-4121B2BACABC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142207" y="6136672"/>
                  <a:ext cx="24012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A4DD7559-C6FD-D547-7B66-7BF445D6F126}"/>
                    </a:ext>
                  </a:extLst>
                </p14:cNvPr>
                <p14:cNvContentPartPr/>
                <p14:nvPr/>
              </p14:nvContentPartPr>
              <p14:xfrm>
                <a:off x="5484567" y="6162592"/>
                <a:ext cx="251640" cy="3218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A4DD7559-C6FD-D547-7B66-7BF445D6F126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5478447" y="6156472"/>
                  <a:ext cx="263880" cy="33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CDBAF70D-8011-6954-7B83-8C5D335B336E}"/>
                    </a:ext>
                  </a:extLst>
                </p14:cNvPr>
                <p14:cNvContentPartPr/>
                <p14:nvPr/>
              </p14:nvContentPartPr>
              <p14:xfrm>
                <a:off x="5700207" y="5865952"/>
                <a:ext cx="118800" cy="957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CDBAF70D-8011-6954-7B83-8C5D335B336E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5694087" y="5859832"/>
                  <a:ext cx="13104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A08BF500-D072-E3A4-A61A-C468599B7CBB}"/>
                    </a:ext>
                  </a:extLst>
                </p14:cNvPr>
                <p14:cNvContentPartPr/>
                <p14:nvPr/>
              </p14:nvContentPartPr>
              <p14:xfrm>
                <a:off x="5795967" y="5771272"/>
                <a:ext cx="70560" cy="133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A08BF500-D072-E3A4-A61A-C468599B7CB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5789847" y="5765152"/>
                  <a:ext cx="8280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D4E4215-969D-0BA6-8872-F95A2850FF81}"/>
                    </a:ext>
                  </a:extLst>
                </p14:cNvPr>
                <p14:cNvContentPartPr/>
                <p14:nvPr/>
              </p14:nvContentPartPr>
              <p14:xfrm>
                <a:off x="5866527" y="5784232"/>
                <a:ext cx="189360" cy="1054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D4E4215-969D-0BA6-8872-F95A2850FF81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5860407" y="5778112"/>
                  <a:ext cx="20160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75112725-9AF0-476B-6BFA-B1498C006625}"/>
                    </a:ext>
                  </a:extLst>
                </p14:cNvPr>
                <p14:cNvContentPartPr/>
                <p14:nvPr/>
              </p14:nvContentPartPr>
              <p14:xfrm>
                <a:off x="6278007" y="5603152"/>
                <a:ext cx="4254840" cy="7426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75112725-9AF0-476B-6BFA-B1498C00662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271887" y="5597032"/>
                  <a:ext cx="4267080" cy="7549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820906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A1FA2-E7A2-826C-3E92-AEC190F7C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Heavy restrictions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94F2F-9DAE-FC22-2A52-4F1DAA156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Partial trust is still tough to breakout of</a:t>
            </a:r>
          </a:p>
          <a:p>
            <a:r>
              <a:rPr lang="en-US" sz="2000" dirty="0"/>
              <a:t>Cannot import kernel32.dll</a:t>
            </a:r>
          </a:p>
          <a:p>
            <a:r>
              <a:rPr lang="en-US" sz="2000" dirty="0"/>
              <a:t>Unrestricted code privileges is not enough</a:t>
            </a:r>
          </a:p>
          <a:p>
            <a:pPr lvl="1"/>
            <a:r>
              <a:rPr lang="en-US" sz="2000" dirty="0"/>
              <a:t>Many libraries cannot be imported</a:t>
            </a:r>
          </a:p>
          <a:p>
            <a:pPr lvl="1"/>
            <a:r>
              <a:rPr lang="en-US" sz="2000" dirty="0"/>
              <a:t>Cannot directly execute or launch processes</a:t>
            </a:r>
          </a:p>
          <a:p>
            <a:pPr marL="228600" lvl="1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215467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4AA49-961B-CA1C-DFDB-7859D0050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1 vs Level 2 Of Code Access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9E26E-1616-265A-DC2F-A91B2D7B6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Need to revert to level 1 of CAS</a:t>
            </a:r>
          </a:p>
          <a:p>
            <a:r>
              <a:rPr lang="en-US" sz="2000" dirty="0"/>
              <a:t>Took three days to find this </a:t>
            </a:r>
            <a:r>
              <a:rPr lang="en-US" sz="2000" dirty="0">
                <a:sym typeface="Wingdings" pitchFamily="2" charset="2"/>
              </a:rPr>
              <a:t></a:t>
            </a:r>
            <a:endParaRPr lang="en-US" sz="2000" dirty="0"/>
          </a:p>
          <a:p>
            <a:r>
              <a:rPr lang="en-US" sz="2000" dirty="0"/>
              <a:t>Level 1 CAS only views specific permissions (</a:t>
            </a:r>
            <a:r>
              <a:rPr lang="en-US" sz="2000" dirty="0" err="1"/>
              <a:t>SecurityPermission</a:t>
            </a:r>
            <a:r>
              <a:rPr lang="en-US" sz="2000" dirty="0"/>
              <a:t> unrestricted=true)</a:t>
            </a:r>
          </a:p>
          <a:p>
            <a:r>
              <a:rPr lang="en-US" sz="2000" dirty="0"/>
              <a:t>Replaced by level 2 which released with dotnet 4.0 (2010 release)</a:t>
            </a:r>
          </a:p>
          <a:p>
            <a:r>
              <a:rPr lang="en-US" sz="2000" dirty="0"/>
              <a:t>Revert to level 1 with this flag:</a:t>
            </a:r>
          </a:p>
          <a:p>
            <a:pPr marL="0" indent="0">
              <a:buNone/>
            </a:pPr>
            <a:r>
              <a:rPr lang="en-US" sz="2000" dirty="0"/>
              <a:t>[</a:t>
            </a:r>
            <a:r>
              <a:rPr lang="en-US" sz="2000" dirty="0" err="1"/>
              <a:t>SecurityPermission</a:t>
            </a:r>
            <a:r>
              <a:rPr lang="en-US" sz="2000" dirty="0"/>
              <a:t>(</a:t>
            </a:r>
            <a:r>
              <a:rPr lang="en-US" sz="2000" dirty="0" err="1"/>
              <a:t>SecurityAction.Demand</a:t>
            </a:r>
            <a:r>
              <a:rPr lang="en-US" sz="2000" dirty="0"/>
              <a:t>, Unrestricted = true)]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21223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3FB8D-89EE-E8DD-60F2-8AA975F13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9" y="668612"/>
            <a:ext cx="11125201" cy="746759"/>
          </a:xfrm>
        </p:spPr>
        <p:txBody>
          <a:bodyPr/>
          <a:lstStyle/>
          <a:p>
            <a:r>
              <a:rPr lang="en-US" dirty="0"/>
              <a:t>Breakout #1: DLL import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5D68E-1D25-A03B-40D8-73338D3DD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128978"/>
            <a:ext cx="9601200" cy="5968508"/>
          </a:xfrm>
        </p:spPr>
        <p:txBody>
          <a:bodyPr>
            <a:normAutofit/>
          </a:bodyPr>
          <a:lstStyle/>
          <a:p>
            <a:r>
              <a:rPr lang="en-US" sz="2000" dirty="0"/>
              <a:t>DLL’s can be imported directly and called with P/Invoke </a:t>
            </a:r>
          </a:p>
          <a:p>
            <a:r>
              <a:rPr lang="en-US" sz="2000" dirty="0"/>
              <a:t>Below example launches calculator</a:t>
            </a:r>
          </a:p>
          <a:p>
            <a:r>
              <a:rPr lang="en-US" sz="2000" dirty="0"/>
              <a:t>Can import an included DLL in your manifest, but AppLocker/WDAC restrictions might not allow unsigned DLL’s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https://nathan2.com/files/settingspub/</a:t>
            </a:r>
            <a:r>
              <a:rPr lang="en-US" sz="2000" dirty="0" err="1"/>
              <a:t>Settings.application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81A690-C22B-81B7-63C3-989CA7E3AA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470"/>
          <a:stretch>
            <a:fillRect/>
          </a:stretch>
        </p:blipFill>
        <p:spPr>
          <a:xfrm>
            <a:off x="304801" y="2516767"/>
            <a:ext cx="7772400" cy="367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44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027C5-CFA0-D35A-893E-4FC8E9FA0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pic>
        <p:nvPicPr>
          <p:cNvPr id="4" name="Screen Recording 2026-01-30 at 10.25.17 AM">
            <a:hlinkClick r:id="" action="ppaction://media"/>
            <a:extLst>
              <a:ext uri="{FF2B5EF4-FFF2-40B4-BE49-F238E27FC236}">
                <a16:creationId xmlns:a16="http://schemas.microsoft.com/office/drawing/2014/main" id="{CB61BC1B-E90D-6BD6-F99C-43C7664050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06092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20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C305F-7BDD-6C7A-9875-E2F993E53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Breakout #2: Deserialize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573F8-3EF0-AB5E-A6F2-11567FDDF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5687786"/>
          </a:xfrm>
        </p:spPr>
        <p:txBody>
          <a:bodyPr>
            <a:normAutofit/>
          </a:bodyPr>
          <a:lstStyle/>
          <a:p>
            <a:r>
              <a:rPr lang="en-US" sz="2000" dirty="0"/>
              <a:t>Useful if we are not allowed to downgrade security level</a:t>
            </a:r>
          </a:p>
          <a:p>
            <a:r>
              <a:rPr lang="en-US" sz="2000" dirty="0"/>
              <a:t>Create insecure code and use a deserialization attack to execute code</a:t>
            </a:r>
          </a:p>
          <a:p>
            <a:r>
              <a:rPr lang="en-US" sz="2000" dirty="0"/>
              <a:t>Generate payloads with </a:t>
            </a:r>
            <a:r>
              <a:rPr lang="en-US" sz="2000" dirty="0" err="1"/>
              <a:t>ysoserial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B91F50-086A-8E73-0739-7E7A0E45CC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959"/>
          <a:stretch>
            <a:fillRect/>
          </a:stretch>
        </p:blipFill>
        <p:spPr>
          <a:xfrm>
            <a:off x="1371600" y="2803219"/>
            <a:ext cx="6214809" cy="324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5349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F0A51-3C5C-6E89-AA67-97181BA5E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Breakout #3: Shellcode Loader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AE0A7-3B52-ABDF-0E8D-51251A828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5219700"/>
          </a:xfrm>
        </p:spPr>
        <p:txBody>
          <a:bodyPr>
            <a:normAutofit/>
          </a:bodyPr>
          <a:lstStyle/>
          <a:p>
            <a:r>
              <a:rPr lang="en-US" sz="2000" dirty="0"/>
              <a:t>Kernel32.dll cannot be imported</a:t>
            </a:r>
          </a:p>
          <a:p>
            <a:r>
              <a:rPr lang="en-US" sz="2000" dirty="0"/>
              <a:t>But </a:t>
            </a:r>
            <a:r>
              <a:rPr lang="en-US" sz="2000" dirty="0" err="1"/>
              <a:t>ntdll.dll</a:t>
            </a:r>
            <a:r>
              <a:rPr lang="en-US" sz="2000" dirty="0"/>
              <a:t> can! Since kernel32 calls </a:t>
            </a:r>
            <a:r>
              <a:rPr lang="en-US" sz="2000" dirty="0" err="1"/>
              <a:t>ntdll</a:t>
            </a:r>
            <a:r>
              <a:rPr lang="en-US" sz="2000" dirty="0"/>
              <a:t>, we can simply import </a:t>
            </a:r>
            <a:r>
              <a:rPr lang="en-US" sz="2000" dirty="0" err="1"/>
              <a:t>ntdll</a:t>
            </a:r>
            <a:endParaRPr lang="en-US" sz="2000" dirty="0"/>
          </a:p>
          <a:p>
            <a:r>
              <a:rPr lang="en-US" sz="2000" dirty="0"/>
              <a:t>Direct </a:t>
            </a:r>
            <a:r>
              <a:rPr lang="en-US" sz="2000" dirty="0" err="1"/>
              <a:t>syscalls</a:t>
            </a:r>
            <a:r>
              <a:rPr lang="en-US" sz="2000" dirty="0"/>
              <a:t> style shellcode loader using P/Invoke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https://nathan2.com/files/shelly/</a:t>
            </a:r>
            <a:r>
              <a:rPr lang="en-US" sz="2000" dirty="0" err="1"/>
              <a:t>formsflags.application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0EC9ED-ED91-3929-B87F-8EB9D1323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926" y="2819400"/>
            <a:ext cx="4121402" cy="340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2169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0F70E-CCAF-91A6-167C-A68E8195E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04" y="750401"/>
            <a:ext cx="9601200" cy="1485900"/>
          </a:xfrm>
        </p:spPr>
        <p:txBody>
          <a:bodyPr/>
          <a:lstStyle/>
          <a:p>
            <a:r>
              <a:rPr lang="en-US" dirty="0"/>
              <a:t>Proof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17531-3212-A07A-AF76-F2B5E5FB0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4A42AB-A70A-BC8D-8AAB-31A4EFF799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32" y="1238228"/>
            <a:ext cx="10094535" cy="51263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3239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85C83-1E07-52E2-B263-0B0F30418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FDDB7-DD1D-722B-941C-2C6595AAF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Launch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4873D-27F1-A7F8-31FD-2C0D9D53A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1789307"/>
            <a:ext cx="9601200" cy="4051738"/>
          </a:xfrm>
        </p:spPr>
        <p:txBody>
          <a:bodyPr>
            <a:normAutofit/>
          </a:bodyPr>
          <a:lstStyle/>
          <a:p>
            <a:r>
              <a:rPr lang="en-US" sz="2000" dirty="0"/>
              <a:t>What if we could launch a full trust application with </a:t>
            </a:r>
            <a:r>
              <a:rPr lang="en-US" sz="2000" dirty="0" err="1"/>
              <a:t>AppLaunch.exe</a:t>
            </a:r>
            <a:r>
              <a:rPr lang="en-US" sz="2000" dirty="0"/>
              <a:t>?</a:t>
            </a:r>
          </a:p>
          <a:p>
            <a:r>
              <a:rPr lang="en-US" sz="2000" dirty="0"/>
              <a:t>Partial trust still has downsides!</a:t>
            </a:r>
          </a:p>
          <a:p>
            <a:pPr lvl="1"/>
            <a:r>
              <a:rPr lang="en-US" sz="2000" dirty="0"/>
              <a:t>No kernel32.dll</a:t>
            </a:r>
          </a:p>
          <a:p>
            <a:pPr lvl="1"/>
            <a:r>
              <a:rPr lang="en-US" sz="2000" dirty="0"/>
              <a:t>Limited library imports</a:t>
            </a:r>
          </a:p>
          <a:p>
            <a:pPr lvl="1"/>
            <a:r>
              <a:rPr lang="en-US" sz="2000" dirty="0"/>
              <a:t>No file access</a:t>
            </a:r>
          </a:p>
          <a:p>
            <a:pPr lvl="1"/>
            <a:endParaRPr lang="en-US" sz="2000" dirty="0"/>
          </a:p>
          <a:p>
            <a:r>
              <a:rPr lang="en-US" sz="2000" dirty="0"/>
              <a:t>Surely </a:t>
            </a:r>
            <a:r>
              <a:rPr lang="en-US" sz="2000" dirty="0" err="1"/>
              <a:t>Applaunch</a:t>
            </a:r>
            <a:r>
              <a:rPr lang="en-US" sz="2000" dirty="0"/>
              <a:t> ensures it only launches partial trust applications …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902954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D6EF7-7320-D41C-8D2A-EEC595346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Launch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D4460-A4DE-7FBF-4C18-0D871E9FA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1789307"/>
            <a:ext cx="9601200" cy="4051738"/>
          </a:xfrm>
        </p:spPr>
        <p:txBody>
          <a:bodyPr>
            <a:normAutofit/>
          </a:bodyPr>
          <a:lstStyle/>
          <a:p>
            <a:r>
              <a:rPr lang="en-US" sz="2000" dirty="0"/>
              <a:t>I also discovered a new method to launch full trust applications through </a:t>
            </a:r>
            <a:r>
              <a:rPr lang="en-US" sz="2000" dirty="0" err="1"/>
              <a:t>AppLaunch</a:t>
            </a:r>
            <a:endParaRPr lang="en-US" sz="2000" dirty="0"/>
          </a:p>
          <a:p>
            <a:r>
              <a:rPr lang="en-US" sz="2000" dirty="0"/>
              <a:t>Unsigned, full trust applications can now launch with the same benefits </a:t>
            </a:r>
          </a:p>
          <a:p>
            <a:pPr lvl="1"/>
            <a:r>
              <a:rPr lang="en-US" sz="2000" dirty="0"/>
              <a:t>SmartScreen Bypass</a:t>
            </a:r>
          </a:p>
          <a:p>
            <a:pPr lvl="1"/>
            <a:r>
              <a:rPr lang="en-US" sz="2000" dirty="0" err="1"/>
              <a:t>Applocker</a:t>
            </a:r>
            <a:r>
              <a:rPr lang="en-US" sz="2000" dirty="0"/>
              <a:t> Bypass</a:t>
            </a:r>
          </a:p>
          <a:p>
            <a:pPr lvl="1"/>
            <a:r>
              <a:rPr lang="en-US" sz="2000" dirty="0"/>
              <a:t>Does not rely on DLL sideloading</a:t>
            </a:r>
          </a:p>
          <a:p>
            <a:r>
              <a:rPr lang="en-US" sz="2000" dirty="0"/>
              <a:t>Why would you want this?</a:t>
            </a:r>
          </a:p>
          <a:p>
            <a:pPr lvl="1"/>
            <a:r>
              <a:rPr lang="en-US" sz="2000" dirty="0"/>
              <a:t>Zero partial trust restrictions!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6385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F69BE-318F-DAF7-0ACA-6FC60BADF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AE517-6296-2BAC-8A0F-002B8D203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Initial Access is sad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3E6F2-4ACB-BC75-CED9-19F9A46A80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Word Macros were killed centuries ago</a:t>
            </a:r>
          </a:p>
          <a:p>
            <a:r>
              <a:rPr lang="en-US" sz="2000" dirty="0"/>
              <a:t>OLE in documents is also dead</a:t>
            </a:r>
          </a:p>
          <a:p>
            <a:r>
              <a:rPr lang="en-US" sz="2000" dirty="0"/>
              <a:t>.</a:t>
            </a:r>
            <a:r>
              <a:rPr lang="en-US" sz="2000" dirty="0" err="1"/>
              <a:t>msc</a:t>
            </a:r>
            <a:r>
              <a:rPr lang="en-US" sz="2000" dirty="0"/>
              <a:t> is dead</a:t>
            </a:r>
          </a:p>
          <a:p>
            <a:r>
              <a:rPr lang="en-US" sz="2000" dirty="0"/>
              <a:t>.</a:t>
            </a:r>
            <a:r>
              <a:rPr lang="en-US" sz="2000" dirty="0" err="1"/>
              <a:t>url</a:t>
            </a:r>
            <a:r>
              <a:rPr lang="en-US" sz="2000" dirty="0"/>
              <a:t> initial access is dead</a:t>
            </a:r>
          </a:p>
          <a:p>
            <a:r>
              <a:rPr lang="en-US" sz="2000" dirty="0"/>
              <a:t>MOTW is applied everywhere now</a:t>
            </a:r>
          </a:p>
          <a:p>
            <a:r>
              <a:rPr lang="en-US" sz="2000" dirty="0"/>
              <a:t>Not many useable LOLBAS binaries </a:t>
            </a:r>
          </a:p>
          <a:p>
            <a:r>
              <a:rPr lang="en-US" sz="2000" dirty="0"/>
              <a:t>Not everyone has signed certs! We need to only used signed binaries!</a:t>
            </a:r>
          </a:p>
          <a:p>
            <a:r>
              <a:rPr lang="en-US" sz="2000" dirty="0"/>
              <a:t>DLL sideloading is cheating!!! </a:t>
            </a:r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 descr="Microsoft Disables MSIX App Installer Protocol Known for Spreading Malware">
            <a:extLst>
              <a:ext uri="{FF2B5EF4-FFF2-40B4-BE49-F238E27FC236}">
                <a16:creationId xmlns:a16="http://schemas.microsoft.com/office/drawing/2014/main" id="{85306A3E-44F0-E384-1989-29B66ADBF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0219" y="1016955"/>
            <a:ext cx="4077194" cy="202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841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0CF54-4FC2-6E58-E47C-945D60B00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SilentLoader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88816-B703-DC00-B025-1E18A96E0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60614"/>
            <a:ext cx="9601200" cy="4997386"/>
          </a:xfrm>
        </p:spPr>
        <p:txBody>
          <a:bodyPr>
            <a:normAutofit/>
          </a:bodyPr>
          <a:lstStyle/>
          <a:p>
            <a:r>
              <a:rPr lang="en-US" sz="2000" dirty="0"/>
              <a:t>Application that silently caches a full trust </a:t>
            </a:r>
            <a:r>
              <a:rPr lang="en-US" sz="2000" dirty="0" err="1"/>
              <a:t>clickonce</a:t>
            </a:r>
            <a:r>
              <a:rPr lang="en-US" sz="2000" dirty="0"/>
              <a:t> application in the background with no user prompts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That application can later be launched with </a:t>
            </a:r>
            <a:r>
              <a:rPr lang="en-US" sz="2000" dirty="0" err="1"/>
              <a:t>AppLaunch</a:t>
            </a:r>
            <a:r>
              <a:rPr lang="en-US" sz="2000" dirty="0"/>
              <a:t>. </a:t>
            </a:r>
          </a:p>
          <a:p>
            <a:pPr lvl="1"/>
            <a:r>
              <a:rPr lang="en-US" sz="2000" dirty="0"/>
              <a:t>Values all taken from reading published .application</a:t>
            </a:r>
          </a:p>
          <a:p>
            <a:pPr lvl="1"/>
            <a:r>
              <a:rPr lang="en-US" sz="2000" dirty="0"/>
              <a:t>More typical LOLBAS abuse 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C90F4D-1872-9C04-580E-16CA31B44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2832100"/>
            <a:ext cx="6794500" cy="596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E3DB62-B649-64F3-BB96-1E51C1AF678B}"/>
              </a:ext>
            </a:extLst>
          </p:cNvPr>
          <p:cNvSpPr txBox="1"/>
          <p:nvPr/>
        </p:nvSpPr>
        <p:spPr>
          <a:xfrm>
            <a:off x="955964" y="5200574"/>
            <a:ext cx="94503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"C:\Windows\</a:t>
            </a:r>
            <a:r>
              <a:rPr lang="en-US" dirty="0" err="1"/>
              <a:t>Microsoft.NET</a:t>
            </a:r>
            <a:r>
              <a:rPr lang="en-US" dirty="0"/>
              <a:t>\Framework64\v4.0.30319\</a:t>
            </a:r>
            <a:r>
              <a:rPr lang="en-US" dirty="0" err="1"/>
              <a:t>AppLaunch.exe</a:t>
            </a:r>
            <a:r>
              <a:rPr lang="en-US" dirty="0"/>
              <a:t>" </a:t>
            </a:r>
          </a:p>
          <a:p>
            <a:r>
              <a:rPr lang="en-US" dirty="0"/>
              <a:t>/activate "https://nathan2.com/files/</a:t>
            </a:r>
            <a:r>
              <a:rPr lang="en-US" dirty="0" err="1"/>
              <a:t>mfsvector</a:t>
            </a:r>
            <a:r>
              <a:rPr lang="en-US" dirty="0"/>
              <a:t>/</a:t>
            </a:r>
            <a:r>
              <a:rPr lang="en-US" dirty="0" err="1"/>
              <a:t>mfsvector.application#mfsvector.application</a:t>
            </a:r>
            <a:r>
              <a:rPr lang="en-US" dirty="0"/>
              <a:t>, </a:t>
            </a:r>
          </a:p>
          <a:p>
            <a:r>
              <a:rPr lang="en-US" dirty="0"/>
              <a:t>Version=1.0.0.1, Culture=neutral, </a:t>
            </a:r>
            <a:r>
              <a:rPr lang="en-US" dirty="0" err="1"/>
              <a:t>PublicKeyToken</a:t>
            </a:r>
            <a:r>
              <a:rPr lang="en-US" dirty="0"/>
              <a:t>=3a59541349cbda84, </a:t>
            </a:r>
          </a:p>
          <a:p>
            <a:r>
              <a:rPr lang="en-US" dirty="0" err="1"/>
              <a:t>processorArchitecture</a:t>
            </a:r>
            <a:r>
              <a:rPr lang="en-US" dirty="0"/>
              <a:t>=amd64/</a:t>
            </a:r>
            <a:r>
              <a:rPr lang="en-US" dirty="0" err="1"/>
              <a:t>mfsvector.exe</a:t>
            </a:r>
            <a:r>
              <a:rPr lang="en-US" dirty="0"/>
              <a:t>, Version=1.0.0.1, Culture=neutral, </a:t>
            </a:r>
          </a:p>
          <a:p>
            <a:r>
              <a:rPr lang="en-US" dirty="0" err="1"/>
              <a:t>PublicKeyToken</a:t>
            </a:r>
            <a:r>
              <a:rPr lang="en-US" dirty="0"/>
              <a:t>=3a59541349cbda84, </a:t>
            </a:r>
            <a:r>
              <a:rPr lang="en-US" dirty="0" err="1"/>
              <a:t>processorArchitecture</a:t>
            </a:r>
            <a:r>
              <a:rPr lang="en-US" dirty="0"/>
              <a:t>=amd64, type=win32"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6056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DF35F-A40E-961C-C4E0-9EB488F3C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were these commands found?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76A106B-7651-01C0-2D18-C502135CFE0F}"/>
              </a:ext>
            </a:extLst>
          </p:cNvPr>
          <p:cNvSpPr txBox="1">
            <a:spLocks/>
          </p:cNvSpPr>
          <p:nvPr/>
        </p:nvSpPr>
        <p:spPr>
          <a:xfrm>
            <a:off x="671804" y="1968987"/>
            <a:ext cx="9601200" cy="4562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View exactly what commands were called with </a:t>
            </a:r>
            <a:r>
              <a:rPr lang="en-US" sz="2000" dirty="0" err="1"/>
              <a:t>Procmon</a:t>
            </a:r>
            <a:r>
              <a:rPr lang="en-US" sz="2000" dirty="0"/>
              <a:t>!</a:t>
            </a:r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We can view rundll32.exe -&gt; </a:t>
            </a:r>
            <a:r>
              <a:rPr lang="en-US" sz="2000" dirty="0" err="1"/>
              <a:t>dfshim.dll</a:t>
            </a:r>
            <a:r>
              <a:rPr lang="en-US" sz="2000" dirty="0"/>
              <a:t> -&gt; </a:t>
            </a:r>
            <a:r>
              <a:rPr lang="en-US" sz="2000" dirty="0" err="1"/>
              <a:t>dfscv.exe</a:t>
            </a:r>
            <a:r>
              <a:rPr lang="en-US" sz="2000" dirty="0"/>
              <a:t> -&gt; </a:t>
            </a:r>
            <a:r>
              <a:rPr lang="en-US" sz="2000" dirty="0" err="1"/>
              <a:t>applaunch.exe</a:t>
            </a:r>
            <a:r>
              <a:rPr lang="en-US" sz="2000" dirty="0"/>
              <a:t> -&gt; launch!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223E20-4032-98B8-9EB0-7496A3B87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812" y="2686808"/>
            <a:ext cx="7772400" cy="742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3EB413-B758-B34B-8DEB-46ED322B52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523" y="4250207"/>
            <a:ext cx="7772400" cy="208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6193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03EEC-5EE2-A633-2A55-E3A86FEA8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2DD6C-9105-5DE3-29CA-69981A75B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203A90-7BBD-7655-B27D-5C66EEBDC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889" y="1611506"/>
            <a:ext cx="11364798" cy="526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3417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B920F-2588-66D2-C2B0-269D590B2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A8552-9038-A577-41E0-54BA8DEAE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16955"/>
            <a:ext cx="11125201" cy="746759"/>
          </a:xfrm>
        </p:spPr>
        <p:txBody>
          <a:bodyPr/>
          <a:lstStyle/>
          <a:p>
            <a:r>
              <a:rPr lang="en-US" dirty="0"/>
              <a:t>Demo!</a:t>
            </a:r>
          </a:p>
        </p:txBody>
      </p:sp>
      <p:pic>
        <p:nvPicPr>
          <p:cNvPr id="8" name="Screen Recording 2026-08-04 at 11.13.49 PM">
            <a:hlinkClick r:id="" action="ppaction://media"/>
            <a:extLst>
              <a:ext uri="{FF2B5EF4-FFF2-40B4-BE49-F238E27FC236}">
                <a16:creationId xmlns:a16="http://schemas.microsoft.com/office/drawing/2014/main" id="{835234E7-92C7-EE21-996F-100F0263174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15688" y="473119"/>
            <a:ext cx="9876312" cy="6384881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96A5365-8E7B-85A5-1476-76FF3B239858}"/>
              </a:ext>
            </a:extLst>
          </p:cNvPr>
          <p:cNvSpPr txBox="1"/>
          <p:nvPr/>
        </p:nvSpPr>
        <p:spPr>
          <a:xfrm>
            <a:off x="5118264" y="0"/>
            <a:ext cx="69678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dirty="0"/>
              <a:t>https://nathan2.com/files/</a:t>
            </a:r>
            <a:r>
              <a:rPr lang="en-US" sz="2000" dirty="0" err="1"/>
              <a:t>msvector</a:t>
            </a:r>
            <a:r>
              <a:rPr lang="en-US" sz="2000" dirty="0"/>
              <a:t>/</a:t>
            </a:r>
            <a:r>
              <a:rPr lang="en-US" sz="2000" dirty="0" err="1"/>
              <a:t>msvector.application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1979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3D066-7C7C-3194-5DEE-0D5EAC103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Defense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C2384-5A86-F741-EA5F-5E4213D92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There are multiple keys that can be disabled to disable </a:t>
            </a:r>
            <a:r>
              <a:rPr lang="en-US" sz="2400" dirty="0" err="1"/>
              <a:t>clickonce</a:t>
            </a:r>
            <a:r>
              <a:rPr lang="en-US" sz="2400" dirty="0"/>
              <a:t> prompts. Included in whitepaper</a:t>
            </a:r>
          </a:p>
          <a:p>
            <a:r>
              <a:rPr lang="en-US" sz="2400" dirty="0"/>
              <a:t>Flag execution of </a:t>
            </a:r>
            <a:r>
              <a:rPr lang="en-US" sz="2400" dirty="0" err="1"/>
              <a:t>AppLaunch</a:t>
            </a:r>
            <a:endParaRPr lang="en-US" sz="2400" dirty="0"/>
          </a:p>
          <a:p>
            <a:r>
              <a:rPr lang="en-US" sz="2400" dirty="0"/>
              <a:t>Audit everything, blah blah blah, buzzword buzzword buzzword</a:t>
            </a:r>
          </a:p>
          <a:p>
            <a:r>
              <a:rPr lang="en-US" sz="2400" dirty="0"/>
              <a:t>Simple solution: Ban </a:t>
            </a:r>
            <a:r>
              <a:rPr lang="en-US" sz="2400" dirty="0" err="1"/>
              <a:t>dfshim.dll</a:t>
            </a:r>
            <a:r>
              <a:rPr lang="en-US" sz="2400" dirty="0"/>
              <a:t> in </a:t>
            </a:r>
            <a:r>
              <a:rPr lang="en-US" sz="2400" dirty="0" err="1"/>
              <a:t>applocker</a:t>
            </a:r>
            <a:endParaRPr lang="en-US" sz="2400" dirty="0"/>
          </a:p>
          <a:p>
            <a:r>
              <a:rPr lang="en-US" sz="2400" dirty="0" err="1"/>
              <a:t>Dfshim</a:t>
            </a:r>
            <a:r>
              <a:rPr lang="en-US" sz="2400" dirty="0"/>
              <a:t> is necessary for </a:t>
            </a:r>
            <a:r>
              <a:rPr lang="en-US" sz="2400" dirty="0" err="1"/>
              <a:t>ClickOnce</a:t>
            </a:r>
            <a:r>
              <a:rPr lang="en-US" sz="2400" dirty="0"/>
              <a:t> deployment</a:t>
            </a:r>
          </a:p>
        </p:txBody>
      </p:sp>
    </p:spTree>
    <p:extLst>
      <p:ext uri="{BB962C8B-B14F-4D97-AF65-F5344CB8AC3E}">
        <p14:creationId xmlns:p14="http://schemas.microsoft.com/office/powerpoint/2010/main" val="14722069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89CB8-1F09-6CCD-D176-EF5C5984F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873B5-F166-A89D-F607-89F9D1DAE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Microsoft response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2E8EC-971D-13B4-5640-FD2D61BB6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Not patching! Please abuse this!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D91084-31EF-533D-6DCB-99DFBEA42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557" y="2912975"/>
            <a:ext cx="11602882" cy="336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560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FC16D-DC96-5CE3-E277-12408200F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B8B96-CBD8-1CF5-A751-DBEDAAC86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Tutorial Time!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17A06-C862-825B-48AA-F51B8A7AC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Go to </a:t>
            </a:r>
            <a:r>
              <a:rPr lang="en-US" sz="2000" dirty="0" err="1"/>
              <a:t>clicktools</a:t>
            </a:r>
            <a:r>
              <a:rPr lang="en-US" sz="2000" dirty="0"/>
              <a:t> and copy </a:t>
            </a:r>
            <a:r>
              <a:rPr lang="en-US" sz="2000" dirty="0" err="1"/>
              <a:t>shelly.cs</a:t>
            </a:r>
            <a:endParaRPr lang="en-US" sz="2000" dirty="0"/>
          </a:p>
          <a:p>
            <a:r>
              <a:rPr lang="en-US" sz="2000" dirty="0"/>
              <a:t>Replace the shellcode with your own C2 shellcode! </a:t>
            </a:r>
          </a:p>
          <a:p>
            <a:r>
              <a:rPr lang="en-US" sz="2000" dirty="0"/>
              <a:t>Obfuscate if needed</a:t>
            </a:r>
          </a:p>
          <a:p>
            <a:r>
              <a:rPr lang="en-US" sz="2000" dirty="0"/>
              <a:t>Current shellcode requires x64 build</a:t>
            </a:r>
          </a:p>
          <a:p>
            <a:r>
              <a:rPr lang="en-US" sz="2000" dirty="0"/>
              <a:t>Go to Settings -&gt; properties -&gt; security</a:t>
            </a:r>
          </a:p>
          <a:p>
            <a:r>
              <a:rPr lang="en-US" sz="2000" dirty="0"/>
              <a:t>Switch to partial trust for Internet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43E339-F4F2-7F40-DD75-FC97B6556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100" y="2118230"/>
            <a:ext cx="3886200" cy="7467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99D6F6-4765-8446-956B-92247D722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3761361"/>
            <a:ext cx="7772400" cy="31619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BB2C61-ED0B-BEF6-12A3-4E9769D7C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255" y="662439"/>
            <a:ext cx="5671457" cy="140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95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51BF3-012E-274C-787F-3710C47B6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BD34F-1C21-2FF4-1B7D-C272CA7B8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Tutorial Time!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071CC-7626-CCE7-52EB-540B66520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Select build -&gt; publish -&gt; next</a:t>
            </a:r>
          </a:p>
          <a:p>
            <a:r>
              <a:rPr lang="en-US" sz="2000" dirty="0"/>
              <a:t>Specify the website you will be hosting this on</a:t>
            </a:r>
          </a:p>
          <a:p>
            <a:r>
              <a:rPr lang="en-US" sz="2000" dirty="0"/>
              <a:t>Add Unrestricted = “true” in the .</a:t>
            </a:r>
            <a:r>
              <a:rPr lang="en-US" sz="2000" dirty="0" err="1"/>
              <a:t>exe.manifest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Call </a:t>
            </a:r>
            <a:r>
              <a:rPr lang="en-US" sz="2000" dirty="0" err="1"/>
              <a:t>Signonce</a:t>
            </a:r>
            <a:r>
              <a:rPr lang="en-US" sz="2000" dirty="0"/>
              <a:t> with the .application, .</a:t>
            </a:r>
            <a:r>
              <a:rPr lang="en-US" sz="2000" dirty="0" err="1"/>
              <a:t>exe.manifest</a:t>
            </a:r>
            <a:r>
              <a:rPr lang="en-US" sz="2000" dirty="0"/>
              <a:t>, and the key</a:t>
            </a:r>
          </a:p>
          <a:p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446C54-A18D-CAF8-B0E4-FA4E37E63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968523"/>
            <a:ext cx="7772400" cy="2288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B3BE37-7D4B-8144-5CFD-493811DA9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984" y="5841045"/>
            <a:ext cx="12234984" cy="5921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41A3BF-EC3F-DD02-C4F0-273627AFD6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162" y="634553"/>
            <a:ext cx="6247838" cy="204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2658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9973E-5983-6E11-5EAD-47B3FC162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94F8F-666C-90BB-6F96-553713434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7" y="1979480"/>
            <a:ext cx="11125202" cy="47285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Scam time!</a:t>
            </a:r>
          </a:p>
        </p:txBody>
      </p:sp>
      <p:pic>
        <p:nvPicPr>
          <p:cNvPr id="4" name="Screen Recording 2026-08-04 at 9.39.10 PM">
            <a:hlinkClick r:id="" action="ppaction://media"/>
            <a:extLst>
              <a:ext uri="{FF2B5EF4-FFF2-40B4-BE49-F238E27FC236}">
                <a16:creationId xmlns:a16="http://schemas.microsoft.com/office/drawing/2014/main" id="{88B79813-1670-3E01-F50D-E38B6A17F6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78430" y="-2784"/>
            <a:ext cx="10613570" cy="686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03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9973E-5983-6E11-5EAD-47B3FC162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94F8F-666C-90BB-6F96-553713434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7" y="1990366"/>
            <a:ext cx="11125202" cy="47285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Just because it’s intended does not make it not vulnerable!</a:t>
            </a:r>
          </a:p>
          <a:p>
            <a:pPr marL="0" indent="0">
              <a:buNone/>
            </a:pPr>
            <a:r>
              <a:rPr lang="en-US" sz="2000" dirty="0"/>
              <a:t>Please abuse this as much as possible</a:t>
            </a:r>
          </a:p>
          <a:p>
            <a:pPr marL="0" indent="0">
              <a:buNone/>
            </a:pPr>
            <a:r>
              <a:rPr lang="en-US" sz="2000" dirty="0"/>
              <a:t>Stick around after for a walkthrough and practice setting this up!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nathan2.com/posts/</a:t>
            </a:r>
            <a:r>
              <a:rPr lang="en-US" sz="2000" dirty="0" err="1"/>
              <a:t>clicktools</a:t>
            </a: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github.com</a:t>
            </a:r>
            <a:r>
              <a:rPr lang="en-US" sz="2000" dirty="0"/>
              <a:t>/nasawyer7/</a:t>
            </a:r>
            <a:r>
              <a:rPr lang="en-US" sz="2000" dirty="0" err="1"/>
              <a:t>clicktools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nathan@nathan2.com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4435B8-E30F-1649-D06A-D56ACE3F5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8" y="1016955"/>
            <a:ext cx="11125201" cy="746759"/>
          </a:xfrm>
        </p:spPr>
        <p:txBody>
          <a:bodyPr/>
          <a:lstStyle/>
          <a:p>
            <a:r>
              <a:rPr lang="en-US" dirty="0"/>
              <a:t>Takeaways</a:t>
            </a:r>
          </a:p>
        </p:txBody>
      </p:sp>
    </p:spTree>
    <p:extLst>
      <p:ext uri="{BB962C8B-B14F-4D97-AF65-F5344CB8AC3E}">
        <p14:creationId xmlns:p14="http://schemas.microsoft.com/office/powerpoint/2010/main" val="2302795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5817A-F78A-D6B7-0A44-98C84CECF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Living off the Land Binaries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CF758-0237-C6DB-B8C2-5B0C74EAD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8" y="2024743"/>
            <a:ext cx="9601200" cy="3477491"/>
          </a:xfrm>
        </p:spPr>
        <p:txBody>
          <a:bodyPr>
            <a:normAutofit/>
          </a:bodyPr>
          <a:lstStyle/>
          <a:p>
            <a:r>
              <a:rPr lang="en-US" sz="2000" dirty="0" err="1"/>
              <a:t>Applocker</a:t>
            </a:r>
            <a:r>
              <a:rPr lang="en-US" sz="2000" dirty="0"/>
              <a:t> and Windows Defender Application Control (WDAC) whitelist Windows Binaries</a:t>
            </a:r>
          </a:p>
          <a:p>
            <a:r>
              <a:rPr lang="en-US" sz="2000" dirty="0"/>
              <a:t>Enforce a rule that only these binaries can run on a computer</a:t>
            </a:r>
          </a:p>
          <a:p>
            <a:r>
              <a:rPr lang="en-US" sz="2000" dirty="0"/>
              <a:t>Bypasses force a signed binary to execute unsigned code</a:t>
            </a:r>
          </a:p>
          <a:p>
            <a:r>
              <a:rPr lang="en-US" sz="2000" dirty="0"/>
              <a:t>No code signing certificate or DLL sideloading!</a:t>
            </a:r>
          </a:p>
          <a:p>
            <a:r>
              <a:rPr lang="en-US" sz="2000" dirty="0"/>
              <a:t>This bypass is special</a:t>
            </a:r>
          </a:p>
          <a:p>
            <a:r>
              <a:rPr lang="en-US" sz="2000" dirty="0"/>
              <a:t>New initial access vector for phishing! </a:t>
            </a:r>
          </a:p>
          <a:p>
            <a:endParaRPr lang="en-US" sz="2000" dirty="0"/>
          </a:p>
        </p:txBody>
      </p:sp>
      <p:pic>
        <p:nvPicPr>
          <p:cNvPr id="4" name="Picture 2" descr="Windows SmartScreen Alert | SecureW2">
            <a:extLst>
              <a:ext uri="{FF2B5EF4-FFF2-40B4-BE49-F238E27FC236}">
                <a16:creationId xmlns:a16="http://schemas.microsoft.com/office/drawing/2014/main" id="{513A72ED-1ADA-6132-19C8-FF8B8744E4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9271" r="8578" b="8662"/>
          <a:stretch>
            <a:fillRect/>
          </a:stretch>
        </p:blipFill>
        <p:spPr bwMode="auto">
          <a:xfrm>
            <a:off x="8512629" y="3339222"/>
            <a:ext cx="3697514" cy="343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6913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9B6B6-D363-1B56-DF0C-4E3FFB7FF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 (glaze section)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A2281-6630-0D43-C271-3E75AA445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8" y="1763714"/>
            <a:ext cx="9601200" cy="47866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James Forshaw: Crazy research into .NET</a:t>
            </a:r>
          </a:p>
          <a:p>
            <a:pPr marL="0" indent="0">
              <a:buNone/>
            </a:pPr>
            <a:r>
              <a:rPr lang="en-US" sz="2400" dirty="0"/>
              <a:t>Hack the Box: teaching platform</a:t>
            </a:r>
          </a:p>
          <a:p>
            <a:pPr marL="0" indent="0">
              <a:buNone/>
            </a:pPr>
            <a:r>
              <a:rPr lang="en-US" sz="2400" dirty="0"/>
              <a:t>Daniel Feichter from </a:t>
            </a:r>
            <a:r>
              <a:rPr lang="en-US" sz="2400" dirty="0" err="1"/>
              <a:t>RedOps</a:t>
            </a:r>
            <a:r>
              <a:rPr lang="en-US" sz="2400" dirty="0"/>
              <a:t>: Direct NTDLL shellcode loading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nathan2.com/posts/</a:t>
            </a:r>
            <a:r>
              <a:rPr lang="en-US" sz="2400" dirty="0" err="1"/>
              <a:t>clicktools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github.com</a:t>
            </a:r>
            <a:r>
              <a:rPr lang="en-US" sz="2400" dirty="0"/>
              <a:t>/nasawyer7/</a:t>
            </a:r>
            <a:r>
              <a:rPr lang="en-US" sz="2400" dirty="0" err="1"/>
              <a:t>clicktools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nathan@nathan2.com</a:t>
            </a:r>
          </a:p>
        </p:txBody>
      </p:sp>
    </p:spTree>
    <p:extLst>
      <p:ext uri="{BB962C8B-B14F-4D97-AF65-F5344CB8AC3E}">
        <p14:creationId xmlns:p14="http://schemas.microsoft.com/office/powerpoint/2010/main" val="3684241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FCF1B-1F50-BB10-6985-3B8CA4241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139E1-1BA2-9143-1ED3-9E1C5AE4E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F17113-1ED7-4D0B-46CC-69350E815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028"/>
            <a:ext cx="12192000" cy="681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667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95031-575B-3316-C384-9BD13B4D6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Applaunch.exe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BB383-20A9-CBE4-8187-2EDCD965C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No abuse before</a:t>
            </a:r>
          </a:p>
          <a:p>
            <a:r>
              <a:rPr lang="en-US" sz="2000" dirty="0"/>
              <a:t>Intriguing name, lets research</a:t>
            </a:r>
          </a:p>
          <a:p>
            <a:r>
              <a:rPr lang="en-US" sz="2000" dirty="0"/>
              <a:t>Thanks for the great docs!</a:t>
            </a:r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“</a:t>
            </a:r>
            <a:r>
              <a:rPr lang="en-US" sz="2000" dirty="0" err="1"/>
              <a:t>AppLaunch</a:t>
            </a:r>
            <a:r>
              <a:rPr lang="en-US" sz="2000" dirty="0"/>
              <a:t> is a small shim tool who's entire purpose in life is to turn around and invoke a </a:t>
            </a:r>
            <a:r>
              <a:rPr lang="en-US" sz="2000" dirty="0" err="1"/>
              <a:t>ClickOnce</a:t>
            </a:r>
            <a:r>
              <a:rPr lang="en-US" sz="2000" dirty="0"/>
              <a:t> application.  The trick here is that it doesn't invoke the application by executing its .exe.  Rather, it acts as a simple CLR [common language runtime] host, and uses the hosting APIs [application program interface] to transfer control to the application's Main method."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F6AD9F-0796-7C05-F2C9-8F6FBE8176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758"/>
          <a:stretch>
            <a:fillRect/>
          </a:stretch>
        </p:blipFill>
        <p:spPr>
          <a:xfrm>
            <a:off x="4419600" y="933940"/>
            <a:ext cx="7772400" cy="249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080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EC6BC-7577-FEF5-1B6D-D66F86E05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5F31D-28AE-6939-A833-8FA6F611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clickonce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CE3E5-7598-B370-3442-BC647E818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8" y="1763714"/>
            <a:ext cx="9601200" cy="2163619"/>
          </a:xfrm>
        </p:spPr>
        <p:txBody>
          <a:bodyPr>
            <a:normAutofit/>
          </a:bodyPr>
          <a:lstStyle/>
          <a:p>
            <a:r>
              <a:rPr lang="en-US" sz="2000" dirty="0"/>
              <a:t>Simple application deployment tool</a:t>
            </a:r>
          </a:p>
          <a:p>
            <a:r>
              <a:rPr lang="en-US" sz="2000" dirty="0"/>
              <a:t>Self-updating tool</a:t>
            </a:r>
          </a:p>
          <a:p>
            <a:r>
              <a:rPr lang="en-US" sz="2000" dirty="0"/>
              <a:t>Two click setup: open, then install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B3E159-1FCB-04EA-966E-D0E74BC0B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3" t="11005" b="3872"/>
          <a:stretch>
            <a:fillRect/>
          </a:stretch>
        </p:blipFill>
        <p:spPr bwMode="auto">
          <a:xfrm>
            <a:off x="787729" y="3927333"/>
            <a:ext cx="4139506" cy="1761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B98140-BB03-A65D-F299-360AC974C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26682"/>
            <a:ext cx="5725886" cy="38968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68438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EEF95-37F9-943D-1A2E-E5F5B502C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49405-AA2C-C5FB-380A-D4725B45F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Launch </a:t>
            </a:r>
            <a:r>
              <a:rPr lang="en-US" dirty="0" err="1"/>
              <a:t>clickonce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8E66B-A30B-4505-9365-C5DCE6621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8" y="1763713"/>
            <a:ext cx="7708077" cy="4957721"/>
          </a:xfrm>
        </p:spPr>
        <p:txBody>
          <a:bodyPr>
            <a:normAutofit/>
          </a:bodyPr>
          <a:lstStyle/>
          <a:p>
            <a:r>
              <a:rPr lang="en-US" sz="2000" dirty="0"/>
              <a:t>Within edge you will receive the prompt here -&gt;</a:t>
            </a:r>
          </a:p>
          <a:p>
            <a:r>
              <a:rPr lang="en-US" sz="2000" dirty="0"/>
              <a:t>The .application can be downloaded directly and launched as well</a:t>
            </a:r>
          </a:p>
          <a:p>
            <a:r>
              <a:rPr lang="en-US" sz="2000" dirty="0"/>
              <a:t>Chrome requires you download and run the .application</a:t>
            </a:r>
          </a:p>
          <a:p>
            <a:r>
              <a:rPr lang="en-US" sz="2000" dirty="0"/>
              <a:t>Firefox gives you this -&gt;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Different ways of launching </a:t>
            </a:r>
            <a:r>
              <a:rPr lang="en-US" sz="2000" dirty="0" err="1"/>
              <a:t>clickonce</a:t>
            </a:r>
            <a:r>
              <a:rPr lang="en-US" sz="2000" dirty="0"/>
              <a:t> prompt. Check whitepaper</a:t>
            </a:r>
          </a:p>
          <a:p>
            <a:r>
              <a:rPr lang="en-US" sz="2000" dirty="0"/>
              <a:t>Download throw sending an .</a:t>
            </a:r>
            <a:r>
              <a:rPr lang="en-US" sz="2000" dirty="0" err="1"/>
              <a:t>appref-ms</a:t>
            </a:r>
            <a:r>
              <a:rPr lang="en-US" sz="2000" dirty="0"/>
              <a:t> file!</a:t>
            </a:r>
          </a:p>
          <a:p>
            <a:r>
              <a:rPr lang="en-US" sz="2000" dirty="0"/>
              <a:t>UTF16LE file detailed more with: </a:t>
            </a:r>
            <a:r>
              <a:rPr lang="en-US" sz="2000" dirty="0" err="1"/>
              <a:t>Appref-ms</a:t>
            </a:r>
            <a:r>
              <a:rPr lang="en-US" sz="2000" dirty="0"/>
              <a:t> Abuse for Code Execution &amp; C2 Blackhat talk by William Burke</a:t>
            </a:r>
          </a:p>
          <a:p>
            <a:r>
              <a:rPr lang="en-US" sz="2000" dirty="0"/>
              <a:t>No </a:t>
            </a:r>
            <a:r>
              <a:rPr lang="en-US" sz="2000" dirty="0" err="1"/>
              <a:t>firefox</a:t>
            </a:r>
            <a:r>
              <a:rPr lang="en-US" sz="2000" dirty="0"/>
              <a:t> launch, will launch in chrome with a separate warning -&gt;</a:t>
            </a:r>
          </a:p>
          <a:p>
            <a:pPr marL="0" indent="0">
              <a:buNone/>
            </a:pPr>
            <a:r>
              <a:rPr lang="en-US" sz="2000" dirty="0"/>
              <a:t>nathan2.com/files/</a:t>
            </a:r>
            <a:r>
              <a:rPr lang="en-US" sz="2000" dirty="0" err="1"/>
              <a:t>settingspub</a:t>
            </a:r>
            <a:r>
              <a:rPr lang="en-US" sz="2000" dirty="0"/>
              <a:t>/</a:t>
            </a:r>
            <a:r>
              <a:rPr lang="en-US" sz="2000" dirty="0" err="1"/>
              <a:t>settings.appref-ms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A044EF5-9943-80DB-2521-646184599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3" t="11005" b="3872"/>
          <a:stretch>
            <a:fillRect/>
          </a:stretch>
        </p:blipFill>
        <p:spPr bwMode="auto">
          <a:xfrm>
            <a:off x="6678881" y="385322"/>
            <a:ext cx="3883231" cy="1652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DAFEA85-D491-7309-54A7-64400F0F5F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1812" y="4088932"/>
            <a:ext cx="3745443" cy="27690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E3ED50-40BD-E6A4-06E2-17AF40B6A8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4187" y="2870936"/>
            <a:ext cx="5163622" cy="121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54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1801B-B40C-D1F6-479C-3CF0D599E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Partial vs Full Trust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5FC98-8257-219A-E2CB-9146AB65E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Applications in partial trust launch with </a:t>
            </a:r>
            <a:r>
              <a:rPr lang="en-US" sz="2000" dirty="0" err="1"/>
              <a:t>AppLaunch</a:t>
            </a:r>
            <a:r>
              <a:rPr lang="en-US" sz="2000" dirty="0"/>
              <a:t> – but in a sandbox</a:t>
            </a:r>
          </a:p>
          <a:p>
            <a:r>
              <a:rPr lang="en-US" sz="2000" dirty="0"/>
              <a:t>Patrial trust is an obscure disabled by default setting in an old version of </a:t>
            </a:r>
            <a:r>
              <a:rPr lang="en-US" sz="2000" dirty="0" err="1"/>
              <a:t>.net</a:t>
            </a:r>
            <a:endParaRPr lang="en-US" sz="2000" dirty="0"/>
          </a:p>
          <a:p>
            <a:r>
              <a:rPr lang="en-US" sz="2000" dirty="0" err="1"/>
              <a:t>AppLaunch</a:t>
            </a:r>
            <a:r>
              <a:rPr lang="en-US" sz="2000" dirty="0"/>
              <a:t> is a shim that runs applications, and has never been abused/known</a:t>
            </a:r>
          </a:p>
          <a:p>
            <a:r>
              <a:rPr lang="en-US" sz="2000" dirty="0"/>
              <a:t>Normal </a:t>
            </a:r>
            <a:r>
              <a:rPr lang="en-US" sz="2000" dirty="0" err="1"/>
              <a:t>ClickOnce</a:t>
            </a:r>
            <a:r>
              <a:rPr lang="en-US" sz="2000" dirty="0"/>
              <a:t> deployment: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In Partial trust, the signed </a:t>
            </a:r>
            <a:r>
              <a:rPr lang="en-US" sz="2000" dirty="0" err="1"/>
              <a:t>AppLaunch.exe</a:t>
            </a:r>
            <a:r>
              <a:rPr lang="en-US" sz="2000" dirty="0"/>
              <a:t> launches the application</a:t>
            </a:r>
          </a:p>
          <a:p>
            <a:endParaRPr lang="en-US" sz="20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19DF74E-D1F5-F501-2D25-33629D3DE7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4681792"/>
              </p:ext>
            </p:extLst>
          </p:nvPr>
        </p:nvGraphicFramePr>
        <p:xfrm>
          <a:off x="892629" y="3276599"/>
          <a:ext cx="7391400" cy="1267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9DD615C-6C70-6180-F0FD-49656D8109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1882544"/>
              </p:ext>
            </p:extLst>
          </p:nvPr>
        </p:nvGraphicFramePr>
        <p:xfrm>
          <a:off x="892629" y="4724400"/>
          <a:ext cx="9383485" cy="1840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06688589"/>
      </p:ext>
    </p:extLst>
  </p:cSld>
  <p:clrMapOvr>
    <a:masterClrMapping/>
  </p:clrMapOvr>
</p:sld>
</file>

<file path=ppt/theme/theme1.xml><?xml version="1.0" encoding="utf-8"?>
<a:theme xmlns:a="http://schemas.openxmlformats.org/drawingml/2006/main" name="Modulo">
  <a:themeElements>
    <a:clrScheme name="Project Status Report">
      <a:dk1>
        <a:srgbClr val="000000"/>
      </a:dk1>
      <a:lt1>
        <a:srgbClr val="FFFFFF"/>
      </a:lt1>
      <a:dk2>
        <a:srgbClr val="3B4546"/>
      </a:dk2>
      <a:lt2>
        <a:srgbClr val="E7E6E6"/>
      </a:lt2>
      <a:accent1>
        <a:srgbClr val="B36041"/>
      </a:accent1>
      <a:accent2>
        <a:srgbClr val="6F8185"/>
      </a:accent2>
      <a:accent3>
        <a:srgbClr val="C78F8F"/>
      </a:accent3>
      <a:accent4>
        <a:srgbClr val="647961"/>
      </a:accent4>
      <a:accent5>
        <a:srgbClr val="B09C54"/>
      </a:accent5>
      <a:accent6>
        <a:srgbClr val="9AA749"/>
      </a:accent6>
      <a:hlink>
        <a:srgbClr val="75A073"/>
      </a:hlink>
      <a:folHlink>
        <a:srgbClr val="BD9C5C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ulo" id="{37AC43F2-9181-4AE3-B669-CCC580C183C1}" vid="{7A2AE0A7-E8DE-4D1D-AEB1-3FD1924482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Modulo</Template>
  <TotalTime>39288</TotalTime>
  <Words>1778</Words>
  <Application>Microsoft Macintosh PowerPoint</Application>
  <PresentationFormat>Widescreen</PresentationFormat>
  <Paragraphs>305</Paragraphs>
  <Slides>40</Slides>
  <Notes>10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Aptos</vt:lpstr>
      <vt:lpstr>Arial</vt:lpstr>
      <vt:lpstr>Franklin Gothic Book</vt:lpstr>
      <vt:lpstr>Franklin Gothic Medium</vt:lpstr>
      <vt:lpstr>Wingdings</vt:lpstr>
      <vt:lpstr>Modulo</vt:lpstr>
      <vt:lpstr>Trust launcher, Untrusted Code: Abusing Applaunch to bypass Applocker and WDAC</vt:lpstr>
      <vt:lpstr>Goal:</vt:lpstr>
      <vt:lpstr>Current Initial Access is sad</vt:lpstr>
      <vt:lpstr>Living off the Land Binaries</vt:lpstr>
      <vt:lpstr>PowerPoint Presentation</vt:lpstr>
      <vt:lpstr>Applaunch.exe</vt:lpstr>
      <vt:lpstr>What is clickonce?</vt:lpstr>
      <vt:lpstr>How to Launch clickonce</vt:lpstr>
      <vt:lpstr>Partial vs Full Trust</vt:lpstr>
      <vt:lpstr>Partial vs Full Trust</vt:lpstr>
      <vt:lpstr>Legacy Clickonce</vt:lpstr>
      <vt:lpstr>Demo </vt:lpstr>
      <vt:lpstr>How did this go unnoticed?</vt:lpstr>
      <vt:lpstr>Shortcomings</vt:lpstr>
      <vt:lpstr>Pause: What we know</vt:lpstr>
      <vt:lpstr>Bad security model</vt:lpstr>
      <vt:lpstr>Application Manifest Breakdown</vt:lpstr>
      <vt:lpstr>What’s really used for signing?</vt:lpstr>
      <vt:lpstr>Mage.exe limitations</vt:lpstr>
      <vt:lpstr>Permission Editing</vt:lpstr>
      <vt:lpstr>Heavy restrictions</vt:lpstr>
      <vt:lpstr>Level 1 vs Level 2 Of Code Access Security</vt:lpstr>
      <vt:lpstr>Breakout #1: DLL import</vt:lpstr>
      <vt:lpstr>Demo</vt:lpstr>
      <vt:lpstr>Breakout #2: Deserialize data</vt:lpstr>
      <vt:lpstr>Breakout #3: Shellcode Loader</vt:lpstr>
      <vt:lpstr>Proof</vt:lpstr>
      <vt:lpstr>Alternative Launch</vt:lpstr>
      <vt:lpstr>Alternative Launch</vt:lpstr>
      <vt:lpstr>SilentLoader</vt:lpstr>
      <vt:lpstr>How were these commands found?</vt:lpstr>
      <vt:lpstr>Proof</vt:lpstr>
      <vt:lpstr>Demo!</vt:lpstr>
      <vt:lpstr>Defense</vt:lpstr>
      <vt:lpstr>Microsoft response</vt:lpstr>
      <vt:lpstr>Tutorial Time!</vt:lpstr>
      <vt:lpstr>Tutorial Time!</vt:lpstr>
      <vt:lpstr>PowerPoint Presentation</vt:lpstr>
      <vt:lpstr>Takeaways</vt:lpstr>
      <vt:lpstr>Thank you! (glaze section)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Sawyer, Nathan (sawy4810@vandals.uidaho.edu)</dc:creator>
  <cp:lastModifiedBy>Sawyer, Nathan (sawy4810@vandals.uidaho.edu)</cp:lastModifiedBy>
  <cp:revision>7</cp:revision>
  <dcterms:created xsi:type="dcterms:W3CDTF">2026-01-30T18:01:00Z</dcterms:created>
  <dcterms:modified xsi:type="dcterms:W3CDTF">2026-08-07T22:00:34Z</dcterms:modified>
</cp:coreProperties>
</file>