
<file path=[Content_Types].xml><?xml version="1.0" encoding="utf-8"?>
<Types xmlns="http://schemas.openxmlformats.org/package/2006/content-types">
  <Default Extension="fntdata" ContentType="application/x-fontdata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92" r:id="rId1"/>
  </p:sldMasterIdLst>
  <p:notesMasterIdLst>
    <p:notesMasterId r:id="rId38"/>
  </p:notesMasterIdLst>
  <p:sldIdLst>
    <p:sldId id="256" r:id="rId2"/>
    <p:sldId id="257" r:id="rId3"/>
    <p:sldId id="293" r:id="rId4"/>
    <p:sldId id="258" r:id="rId5"/>
    <p:sldId id="285" r:id="rId6"/>
    <p:sldId id="259" r:id="rId7"/>
    <p:sldId id="260" r:id="rId8"/>
    <p:sldId id="268" r:id="rId9"/>
    <p:sldId id="261" r:id="rId10"/>
    <p:sldId id="281" r:id="rId11"/>
    <p:sldId id="269" r:id="rId12"/>
    <p:sldId id="271" r:id="rId13"/>
    <p:sldId id="282" r:id="rId14"/>
    <p:sldId id="270" r:id="rId15"/>
    <p:sldId id="262" r:id="rId16"/>
    <p:sldId id="284" r:id="rId17"/>
    <p:sldId id="264" r:id="rId18"/>
    <p:sldId id="275" r:id="rId19"/>
    <p:sldId id="292" r:id="rId20"/>
    <p:sldId id="277" r:id="rId21"/>
    <p:sldId id="288" r:id="rId22"/>
    <p:sldId id="272" r:id="rId23"/>
    <p:sldId id="263" r:id="rId24"/>
    <p:sldId id="286" r:id="rId25"/>
    <p:sldId id="274" r:id="rId26"/>
    <p:sldId id="273" r:id="rId27"/>
    <p:sldId id="287" r:id="rId28"/>
    <p:sldId id="290" r:id="rId29"/>
    <p:sldId id="265" r:id="rId30"/>
    <p:sldId id="279" r:id="rId31"/>
    <p:sldId id="280" r:id="rId32"/>
    <p:sldId id="289" r:id="rId33"/>
    <p:sldId id="283" r:id="rId34"/>
    <p:sldId id="266" r:id="rId35"/>
    <p:sldId id="291" r:id="rId36"/>
    <p:sldId id="267" r:id="rId37"/>
  </p:sldIdLst>
  <p:sldSz cx="9144000" cy="5143500" type="screen16x9"/>
  <p:notesSz cx="6858000" cy="9144000"/>
  <p:embeddedFontLst>
    <p:embeddedFont>
      <p:font typeface="Anton" pitchFamily="2" charset="77"/>
      <p:regular r:id="rId39"/>
    </p:embeddedFont>
    <p:embeddedFont>
      <p:font typeface="DM Sans" pitchFamily="2" charset="77"/>
      <p:regular r:id="rId40"/>
      <p:bold r:id="rId41"/>
      <p:italic r:id="rId42"/>
      <p:boldItalic r:id="rId43"/>
    </p:embeddedFont>
    <p:embeddedFont>
      <p:font typeface="DM Sans Medium" pitchFamily="2" charset="77"/>
      <p:regular r:id="rId44"/>
      <p:italic r:id="rId4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51"/>
    <p:restoredTop sz="94660"/>
  </p:normalViewPr>
  <p:slideViewPr>
    <p:cSldViewPr snapToGrid="0">
      <p:cViewPr varScale="1">
        <p:scale>
          <a:sx n="182" d="100"/>
          <a:sy n="182" d="100"/>
        </p:scale>
        <p:origin x="728" y="17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4.fntdata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2.fntdata"/><Relationship Id="rId45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5.fntdata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915C34-269B-E649-A9D0-239F84909CD6}" type="doc">
      <dgm:prSet loTypeId="urn:microsoft.com/office/officeart/2005/8/layout/process1" loCatId="" qsTypeId="urn:microsoft.com/office/officeart/2005/8/quickstyle/simple1" qsCatId="simple" csTypeId="urn:microsoft.com/office/officeart/2005/8/colors/accent1_2" csCatId="accent1" phldr="1"/>
      <dgm:spPr/>
    </dgm:pt>
    <dgm:pt modelId="{AD7BCC3C-43B0-D940-BCDC-1FE264E6CC75}">
      <dgm:prSet phldrT="[Text]"/>
      <dgm:spPr>
        <a:solidFill>
          <a:schemeClr val="accent5"/>
        </a:solidFill>
      </dgm:spPr>
      <dgm:t>
        <a:bodyPr/>
        <a:lstStyle/>
        <a:p>
          <a:r>
            <a:rPr lang="en-US" dirty="0"/>
            <a:t>Admin access</a:t>
          </a:r>
        </a:p>
      </dgm:t>
    </dgm:pt>
    <dgm:pt modelId="{7AD08524-BE4F-1542-B883-F29807A368F3}" type="parTrans" cxnId="{B6289D7F-1004-AB43-A7D4-80E1638A72EF}">
      <dgm:prSet/>
      <dgm:spPr/>
      <dgm:t>
        <a:bodyPr/>
        <a:lstStyle/>
        <a:p>
          <a:endParaRPr lang="en-US"/>
        </a:p>
      </dgm:t>
    </dgm:pt>
    <dgm:pt modelId="{3F122B6F-0521-8B44-842B-BA8D2088326B}" type="sibTrans" cxnId="{B6289D7F-1004-AB43-A7D4-80E1638A72EF}">
      <dgm:prSet/>
      <dgm:spPr/>
      <dgm:t>
        <a:bodyPr/>
        <a:lstStyle/>
        <a:p>
          <a:endParaRPr lang="en-US"/>
        </a:p>
      </dgm:t>
    </dgm:pt>
    <dgm:pt modelId="{B9059425-CFA3-4E4F-A04D-0647275B8349}">
      <dgm:prSet phldrT="[Text]"/>
      <dgm:spPr>
        <a:solidFill>
          <a:schemeClr val="accent5"/>
        </a:solidFill>
      </dgm:spPr>
      <dgm:t>
        <a:bodyPr/>
        <a:lstStyle/>
        <a:p>
          <a:r>
            <a:rPr lang="en-US" dirty="0"/>
            <a:t>Load .sys driver</a:t>
          </a:r>
        </a:p>
      </dgm:t>
    </dgm:pt>
    <dgm:pt modelId="{3FD2F132-E336-1A4F-B012-977B40A04040}" type="parTrans" cxnId="{EA8C9C05-CF05-124E-B060-593872F261D0}">
      <dgm:prSet/>
      <dgm:spPr/>
      <dgm:t>
        <a:bodyPr/>
        <a:lstStyle/>
        <a:p>
          <a:endParaRPr lang="en-US"/>
        </a:p>
      </dgm:t>
    </dgm:pt>
    <dgm:pt modelId="{EA2F8455-1A40-7841-8C3F-A1FF0B6AC28D}" type="sibTrans" cxnId="{EA8C9C05-CF05-124E-B060-593872F261D0}">
      <dgm:prSet/>
      <dgm:spPr/>
      <dgm:t>
        <a:bodyPr/>
        <a:lstStyle/>
        <a:p>
          <a:endParaRPr lang="en-US"/>
        </a:p>
      </dgm:t>
    </dgm:pt>
    <dgm:pt modelId="{216AF936-D1C8-9A4C-AE09-E6A834F9A0D6}">
      <dgm:prSet phldrT="[Text]"/>
      <dgm:spPr>
        <a:solidFill>
          <a:schemeClr val="accent5"/>
        </a:solidFill>
      </dgm:spPr>
      <dgm:t>
        <a:bodyPr/>
        <a:lstStyle/>
        <a:p>
          <a:r>
            <a:rPr lang="en-US" dirty="0"/>
            <a:t>Driver disables defense</a:t>
          </a:r>
        </a:p>
      </dgm:t>
    </dgm:pt>
    <dgm:pt modelId="{27687901-68CB-1349-9C3C-DFBEF8F01975}" type="parTrans" cxnId="{69BCD0ED-63F9-F94C-883B-6175310E3921}">
      <dgm:prSet/>
      <dgm:spPr/>
      <dgm:t>
        <a:bodyPr/>
        <a:lstStyle/>
        <a:p>
          <a:endParaRPr lang="en-US"/>
        </a:p>
      </dgm:t>
    </dgm:pt>
    <dgm:pt modelId="{E5C936E0-6813-8848-972D-829C36F9184F}" type="sibTrans" cxnId="{69BCD0ED-63F9-F94C-883B-6175310E3921}">
      <dgm:prSet/>
      <dgm:spPr/>
      <dgm:t>
        <a:bodyPr/>
        <a:lstStyle/>
        <a:p>
          <a:endParaRPr lang="en-US"/>
        </a:p>
      </dgm:t>
    </dgm:pt>
    <dgm:pt modelId="{36F57D55-6F80-E14D-8576-06BCC6E124D0}">
      <dgm:prSet phldrT="[Text]"/>
      <dgm:spPr>
        <a:solidFill>
          <a:schemeClr val="accent5"/>
        </a:solidFill>
      </dgm:spPr>
      <dgm:t>
        <a:bodyPr/>
        <a:lstStyle/>
        <a:p>
          <a:r>
            <a:rPr lang="en-US" dirty="0"/>
            <a:t>Continue </a:t>
          </a:r>
          <a:r>
            <a:rPr lang="en-US" dirty="0" err="1"/>
            <a:t>Usermode</a:t>
          </a:r>
          <a:r>
            <a:rPr lang="en-US" dirty="0"/>
            <a:t> attacks</a:t>
          </a:r>
        </a:p>
      </dgm:t>
    </dgm:pt>
    <dgm:pt modelId="{40E44E7A-1D2B-7C44-925C-F546ACDB3F48}" type="parTrans" cxnId="{5B163497-2486-2540-8DC3-10F8BFAD8F43}">
      <dgm:prSet/>
      <dgm:spPr/>
      <dgm:t>
        <a:bodyPr/>
        <a:lstStyle/>
        <a:p>
          <a:endParaRPr lang="en-US"/>
        </a:p>
      </dgm:t>
    </dgm:pt>
    <dgm:pt modelId="{7BA3CC0D-8D37-8A41-85D2-2C8D3B4F9CB2}" type="sibTrans" cxnId="{5B163497-2486-2540-8DC3-10F8BFAD8F43}">
      <dgm:prSet/>
      <dgm:spPr/>
      <dgm:t>
        <a:bodyPr/>
        <a:lstStyle/>
        <a:p>
          <a:endParaRPr lang="en-US"/>
        </a:p>
      </dgm:t>
    </dgm:pt>
    <dgm:pt modelId="{8252DF6A-67D3-F045-9D97-54EE8D26D253}" type="pres">
      <dgm:prSet presAssocID="{91915C34-269B-E649-A9D0-239F84909CD6}" presName="Name0" presStyleCnt="0">
        <dgm:presLayoutVars>
          <dgm:dir/>
          <dgm:resizeHandles val="exact"/>
        </dgm:presLayoutVars>
      </dgm:prSet>
      <dgm:spPr/>
    </dgm:pt>
    <dgm:pt modelId="{037728F9-9824-3D45-A0A8-A91DDE326DF0}" type="pres">
      <dgm:prSet presAssocID="{AD7BCC3C-43B0-D940-BCDC-1FE264E6CC75}" presName="node" presStyleLbl="node1" presStyleIdx="0" presStyleCnt="4">
        <dgm:presLayoutVars>
          <dgm:bulletEnabled val="1"/>
        </dgm:presLayoutVars>
      </dgm:prSet>
      <dgm:spPr/>
    </dgm:pt>
    <dgm:pt modelId="{C9EA5803-3442-1447-8CC0-CB4697065847}" type="pres">
      <dgm:prSet presAssocID="{3F122B6F-0521-8B44-842B-BA8D2088326B}" presName="sibTrans" presStyleLbl="sibTrans2D1" presStyleIdx="0" presStyleCnt="3"/>
      <dgm:spPr/>
    </dgm:pt>
    <dgm:pt modelId="{199365CB-8FD0-454F-ADD6-B7751E0981A6}" type="pres">
      <dgm:prSet presAssocID="{3F122B6F-0521-8B44-842B-BA8D2088326B}" presName="connectorText" presStyleLbl="sibTrans2D1" presStyleIdx="0" presStyleCnt="3"/>
      <dgm:spPr/>
    </dgm:pt>
    <dgm:pt modelId="{7B038EB2-B695-934E-8611-48373609EEF6}" type="pres">
      <dgm:prSet presAssocID="{B9059425-CFA3-4E4F-A04D-0647275B8349}" presName="node" presStyleLbl="node1" presStyleIdx="1" presStyleCnt="4">
        <dgm:presLayoutVars>
          <dgm:bulletEnabled val="1"/>
        </dgm:presLayoutVars>
      </dgm:prSet>
      <dgm:spPr/>
    </dgm:pt>
    <dgm:pt modelId="{378751D6-4360-CA41-B58D-DD0237B49086}" type="pres">
      <dgm:prSet presAssocID="{EA2F8455-1A40-7841-8C3F-A1FF0B6AC28D}" presName="sibTrans" presStyleLbl="sibTrans2D1" presStyleIdx="1" presStyleCnt="3"/>
      <dgm:spPr/>
    </dgm:pt>
    <dgm:pt modelId="{5D560631-A909-B344-9906-91F9939BA97E}" type="pres">
      <dgm:prSet presAssocID="{EA2F8455-1A40-7841-8C3F-A1FF0B6AC28D}" presName="connectorText" presStyleLbl="sibTrans2D1" presStyleIdx="1" presStyleCnt="3"/>
      <dgm:spPr/>
    </dgm:pt>
    <dgm:pt modelId="{328FC507-D5AD-AE44-91C7-84991B7E40E9}" type="pres">
      <dgm:prSet presAssocID="{216AF936-D1C8-9A4C-AE09-E6A834F9A0D6}" presName="node" presStyleLbl="node1" presStyleIdx="2" presStyleCnt="4">
        <dgm:presLayoutVars>
          <dgm:bulletEnabled val="1"/>
        </dgm:presLayoutVars>
      </dgm:prSet>
      <dgm:spPr/>
    </dgm:pt>
    <dgm:pt modelId="{2243715E-7AA9-B540-90A8-854B09B85E53}" type="pres">
      <dgm:prSet presAssocID="{E5C936E0-6813-8848-972D-829C36F9184F}" presName="sibTrans" presStyleLbl="sibTrans2D1" presStyleIdx="2" presStyleCnt="3"/>
      <dgm:spPr/>
    </dgm:pt>
    <dgm:pt modelId="{4F828F96-233B-B14D-82B9-B8E31DEE452F}" type="pres">
      <dgm:prSet presAssocID="{E5C936E0-6813-8848-972D-829C36F9184F}" presName="connectorText" presStyleLbl="sibTrans2D1" presStyleIdx="2" presStyleCnt="3"/>
      <dgm:spPr/>
    </dgm:pt>
    <dgm:pt modelId="{A7B89D2F-A931-EF46-8E0C-EC33AADC18B2}" type="pres">
      <dgm:prSet presAssocID="{36F57D55-6F80-E14D-8576-06BCC6E124D0}" presName="node" presStyleLbl="node1" presStyleIdx="3" presStyleCnt="4">
        <dgm:presLayoutVars>
          <dgm:bulletEnabled val="1"/>
        </dgm:presLayoutVars>
      </dgm:prSet>
      <dgm:spPr/>
    </dgm:pt>
  </dgm:ptLst>
  <dgm:cxnLst>
    <dgm:cxn modelId="{EA8C9C05-CF05-124E-B060-593872F261D0}" srcId="{91915C34-269B-E649-A9D0-239F84909CD6}" destId="{B9059425-CFA3-4E4F-A04D-0647275B8349}" srcOrd="1" destOrd="0" parTransId="{3FD2F132-E336-1A4F-B012-977B40A04040}" sibTransId="{EA2F8455-1A40-7841-8C3F-A1FF0B6AC28D}"/>
    <dgm:cxn modelId="{724DE422-FB60-EB4C-95B7-C3DE4743D6F1}" type="presOf" srcId="{B9059425-CFA3-4E4F-A04D-0647275B8349}" destId="{7B038EB2-B695-934E-8611-48373609EEF6}" srcOrd="0" destOrd="0" presId="urn:microsoft.com/office/officeart/2005/8/layout/process1"/>
    <dgm:cxn modelId="{03280739-B0A4-334E-BECF-581189E0571C}" type="presOf" srcId="{216AF936-D1C8-9A4C-AE09-E6A834F9A0D6}" destId="{328FC507-D5AD-AE44-91C7-84991B7E40E9}" srcOrd="0" destOrd="0" presId="urn:microsoft.com/office/officeart/2005/8/layout/process1"/>
    <dgm:cxn modelId="{F14D3A43-F132-1D43-A111-44E1B2FC8AFE}" type="presOf" srcId="{3F122B6F-0521-8B44-842B-BA8D2088326B}" destId="{C9EA5803-3442-1447-8CC0-CB4697065847}" srcOrd="0" destOrd="0" presId="urn:microsoft.com/office/officeart/2005/8/layout/process1"/>
    <dgm:cxn modelId="{C362F367-199F-0F4E-9621-68E8F3D3393D}" type="presOf" srcId="{91915C34-269B-E649-A9D0-239F84909CD6}" destId="{8252DF6A-67D3-F045-9D97-54EE8D26D253}" srcOrd="0" destOrd="0" presId="urn:microsoft.com/office/officeart/2005/8/layout/process1"/>
    <dgm:cxn modelId="{7A738368-6B3E-C24A-9D4B-EE6921001712}" type="presOf" srcId="{AD7BCC3C-43B0-D940-BCDC-1FE264E6CC75}" destId="{037728F9-9824-3D45-A0A8-A91DDE326DF0}" srcOrd="0" destOrd="0" presId="urn:microsoft.com/office/officeart/2005/8/layout/process1"/>
    <dgm:cxn modelId="{629B2C72-C95F-BA44-9243-3E4FB9912833}" type="presOf" srcId="{EA2F8455-1A40-7841-8C3F-A1FF0B6AC28D}" destId="{5D560631-A909-B344-9906-91F9939BA97E}" srcOrd="1" destOrd="0" presId="urn:microsoft.com/office/officeart/2005/8/layout/process1"/>
    <dgm:cxn modelId="{B6289D7F-1004-AB43-A7D4-80E1638A72EF}" srcId="{91915C34-269B-E649-A9D0-239F84909CD6}" destId="{AD7BCC3C-43B0-D940-BCDC-1FE264E6CC75}" srcOrd="0" destOrd="0" parTransId="{7AD08524-BE4F-1542-B883-F29807A368F3}" sibTransId="{3F122B6F-0521-8B44-842B-BA8D2088326B}"/>
    <dgm:cxn modelId="{5B163497-2486-2540-8DC3-10F8BFAD8F43}" srcId="{91915C34-269B-E649-A9D0-239F84909CD6}" destId="{36F57D55-6F80-E14D-8576-06BCC6E124D0}" srcOrd="3" destOrd="0" parTransId="{40E44E7A-1D2B-7C44-925C-F546ACDB3F48}" sibTransId="{7BA3CC0D-8D37-8A41-85D2-2C8D3B4F9CB2}"/>
    <dgm:cxn modelId="{7ADC039A-7139-B546-9209-114BB02E0329}" type="presOf" srcId="{E5C936E0-6813-8848-972D-829C36F9184F}" destId="{2243715E-7AA9-B540-90A8-854B09B85E53}" srcOrd="0" destOrd="0" presId="urn:microsoft.com/office/officeart/2005/8/layout/process1"/>
    <dgm:cxn modelId="{067751A6-5DF6-D443-AE82-EC52DC75D516}" type="presOf" srcId="{36F57D55-6F80-E14D-8576-06BCC6E124D0}" destId="{A7B89D2F-A931-EF46-8E0C-EC33AADC18B2}" srcOrd="0" destOrd="0" presId="urn:microsoft.com/office/officeart/2005/8/layout/process1"/>
    <dgm:cxn modelId="{291F9CA6-FD9F-E04B-B8EA-E75BB3DB2A72}" type="presOf" srcId="{3F122B6F-0521-8B44-842B-BA8D2088326B}" destId="{199365CB-8FD0-454F-ADD6-B7751E0981A6}" srcOrd="1" destOrd="0" presId="urn:microsoft.com/office/officeart/2005/8/layout/process1"/>
    <dgm:cxn modelId="{69BCD0ED-63F9-F94C-883B-6175310E3921}" srcId="{91915C34-269B-E649-A9D0-239F84909CD6}" destId="{216AF936-D1C8-9A4C-AE09-E6A834F9A0D6}" srcOrd="2" destOrd="0" parTransId="{27687901-68CB-1349-9C3C-DFBEF8F01975}" sibTransId="{E5C936E0-6813-8848-972D-829C36F9184F}"/>
    <dgm:cxn modelId="{B72BBEF1-2BA9-DC4A-A722-38B4457638A9}" type="presOf" srcId="{EA2F8455-1A40-7841-8C3F-A1FF0B6AC28D}" destId="{378751D6-4360-CA41-B58D-DD0237B49086}" srcOrd="0" destOrd="0" presId="urn:microsoft.com/office/officeart/2005/8/layout/process1"/>
    <dgm:cxn modelId="{47BD58FD-5894-244D-B696-857F2A358BBD}" type="presOf" srcId="{E5C936E0-6813-8848-972D-829C36F9184F}" destId="{4F828F96-233B-B14D-82B9-B8E31DEE452F}" srcOrd="1" destOrd="0" presId="urn:microsoft.com/office/officeart/2005/8/layout/process1"/>
    <dgm:cxn modelId="{C7024AD5-E86D-BD45-A80C-5190DFE23F35}" type="presParOf" srcId="{8252DF6A-67D3-F045-9D97-54EE8D26D253}" destId="{037728F9-9824-3D45-A0A8-A91DDE326DF0}" srcOrd="0" destOrd="0" presId="urn:microsoft.com/office/officeart/2005/8/layout/process1"/>
    <dgm:cxn modelId="{9C8E227B-68DD-1746-BE3A-643BCBD5C1FE}" type="presParOf" srcId="{8252DF6A-67D3-F045-9D97-54EE8D26D253}" destId="{C9EA5803-3442-1447-8CC0-CB4697065847}" srcOrd="1" destOrd="0" presId="urn:microsoft.com/office/officeart/2005/8/layout/process1"/>
    <dgm:cxn modelId="{756F1E84-9C89-0741-B6FA-AB1B84546BB1}" type="presParOf" srcId="{C9EA5803-3442-1447-8CC0-CB4697065847}" destId="{199365CB-8FD0-454F-ADD6-B7751E0981A6}" srcOrd="0" destOrd="0" presId="urn:microsoft.com/office/officeart/2005/8/layout/process1"/>
    <dgm:cxn modelId="{93E783B2-A9F1-EB42-8066-423D22D1B76D}" type="presParOf" srcId="{8252DF6A-67D3-F045-9D97-54EE8D26D253}" destId="{7B038EB2-B695-934E-8611-48373609EEF6}" srcOrd="2" destOrd="0" presId="urn:microsoft.com/office/officeart/2005/8/layout/process1"/>
    <dgm:cxn modelId="{86B44FC1-5AF8-514B-9563-B9E5F85FA8B6}" type="presParOf" srcId="{8252DF6A-67D3-F045-9D97-54EE8D26D253}" destId="{378751D6-4360-CA41-B58D-DD0237B49086}" srcOrd="3" destOrd="0" presId="urn:microsoft.com/office/officeart/2005/8/layout/process1"/>
    <dgm:cxn modelId="{55E22816-DFE7-B541-8624-9F8E0C556B6D}" type="presParOf" srcId="{378751D6-4360-CA41-B58D-DD0237B49086}" destId="{5D560631-A909-B344-9906-91F9939BA97E}" srcOrd="0" destOrd="0" presId="urn:microsoft.com/office/officeart/2005/8/layout/process1"/>
    <dgm:cxn modelId="{7870B8FC-CF91-6047-91AD-DFCB923F93CF}" type="presParOf" srcId="{8252DF6A-67D3-F045-9D97-54EE8D26D253}" destId="{328FC507-D5AD-AE44-91C7-84991B7E40E9}" srcOrd="4" destOrd="0" presId="urn:microsoft.com/office/officeart/2005/8/layout/process1"/>
    <dgm:cxn modelId="{A6B6C625-15C7-9C40-9AC4-2226DEE19570}" type="presParOf" srcId="{8252DF6A-67D3-F045-9D97-54EE8D26D253}" destId="{2243715E-7AA9-B540-90A8-854B09B85E53}" srcOrd="5" destOrd="0" presId="urn:microsoft.com/office/officeart/2005/8/layout/process1"/>
    <dgm:cxn modelId="{2C972D5D-A85E-4045-98D5-8D40EE42E07D}" type="presParOf" srcId="{2243715E-7AA9-B540-90A8-854B09B85E53}" destId="{4F828F96-233B-B14D-82B9-B8E31DEE452F}" srcOrd="0" destOrd="0" presId="urn:microsoft.com/office/officeart/2005/8/layout/process1"/>
    <dgm:cxn modelId="{2F692A85-24E3-CD40-BC69-B0448691680C}" type="presParOf" srcId="{8252DF6A-67D3-F045-9D97-54EE8D26D253}" destId="{A7B89D2F-A931-EF46-8E0C-EC33AADC18B2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2307A7-AC42-EE40-915F-5386A23725DE}" type="doc">
      <dgm:prSet loTypeId="urn:microsoft.com/office/officeart/2005/8/layout/process1" loCatId="" qsTypeId="urn:microsoft.com/office/officeart/2005/8/quickstyle/simple1" qsCatId="simple" csTypeId="urn:microsoft.com/office/officeart/2005/8/colors/accent1_2" csCatId="accent1" phldr="1"/>
      <dgm:spPr/>
    </dgm:pt>
    <dgm:pt modelId="{FA7E235D-9A29-2842-B559-2AD701CEC8AE}">
      <dgm:prSet phldrT="[Text]">
        <dgm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/>
            <a:t>Vulnerable Driver</a:t>
          </a:r>
        </a:p>
      </dgm:t>
    </dgm:pt>
    <dgm:pt modelId="{DD21BB71-2371-8540-87C2-CCF3715D50AF}" type="parTrans" cxnId="{06731CBE-75A8-BD47-AAB4-792EDC3E88D1}">
      <dgm:prSet/>
      <dgm:spPr/>
      <dgm:t>
        <a:bodyPr/>
        <a:lstStyle/>
        <a:p>
          <a:endParaRPr lang="en-US"/>
        </a:p>
      </dgm:t>
    </dgm:pt>
    <dgm:pt modelId="{79CA1243-25F7-DB41-9F16-AAA54A7FDB71}" type="sibTrans" cxnId="{06731CBE-75A8-BD47-AAB4-792EDC3E88D1}">
      <dgm:prSet/>
      <dgm:spPr/>
      <dgm:t>
        <a:bodyPr/>
        <a:lstStyle/>
        <a:p>
          <a:endParaRPr lang="en-US"/>
        </a:p>
      </dgm:t>
    </dgm:pt>
    <dgm:pt modelId="{AE47E541-F86D-B146-8652-43FDC222F215}">
      <dgm:prSet phldrT="[Text]">
        <dgm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 err="1"/>
            <a:t>Procmon</a:t>
          </a:r>
          <a:r>
            <a:rPr lang="en-US" dirty="0"/>
            <a:t> Driver</a:t>
          </a:r>
        </a:p>
      </dgm:t>
    </dgm:pt>
    <dgm:pt modelId="{256A7BA2-1047-7E4D-A7AD-A8296091D03E}" type="parTrans" cxnId="{BC1681B3-6F66-8C49-A310-129B6BEA5BF5}">
      <dgm:prSet/>
      <dgm:spPr/>
      <dgm:t>
        <a:bodyPr/>
        <a:lstStyle/>
        <a:p>
          <a:endParaRPr lang="en-US"/>
        </a:p>
      </dgm:t>
    </dgm:pt>
    <dgm:pt modelId="{A809568F-7ABA-024B-BC40-9FE48F63CC37}" type="sibTrans" cxnId="{BC1681B3-6F66-8C49-A310-129B6BEA5BF5}">
      <dgm:prSet/>
      <dgm:spPr/>
      <dgm:t>
        <a:bodyPr/>
        <a:lstStyle/>
        <a:p>
          <a:endParaRPr lang="en-US"/>
        </a:p>
      </dgm:t>
    </dgm:pt>
    <dgm:pt modelId="{0111473E-EF3B-8C49-AF10-9FE359F3F154}">
      <dgm:prSet phldrT="[Text]">
        <dgm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/>
            <a:t>Nvidia Gadget Driver</a:t>
          </a:r>
        </a:p>
      </dgm:t>
    </dgm:pt>
    <dgm:pt modelId="{A3149A78-93E4-B142-8DC3-BE0802F4C078}" type="parTrans" cxnId="{4F09A4EE-C8F9-B642-BA58-4EB9C16C797B}">
      <dgm:prSet/>
      <dgm:spPr/>
      <dgm:t>
        <a:bodyPr/>
        <a:lstStyle/>
        <a:p>
          <a:endParaRPr lang="en-US"/>
        </a:p>
      </dgm:t>
    </dgm:pt>
    <dgm:pt modelId="{4D1F37E9-7ED6-4540-886D-DE5D791795BE}" type="sibTrans" cxnId="{4F09A4EE-C8F9-B642-BA58-4EB9C16C797B}">
      <dgm:prSet/>
      <dgm:spPr/>
      <dgm:t>
        <a:bodyPr/>
        <a:lstStyle/>
        <a:p>
          <a:endParaRPr lang="en-US"/>
        </a:p>
      </dgm:t>
    </dgm:pt>
    <dgm:pt modelId="{C596DBC9-38B5-6D47-AF6B-C7BE937FD4E1}" type="pres">
      <dgm:prSet presAssocID="{D32307A7-AC42-EE40-915F-5386A23725DE}" presName="Name0" presStyleCnt="0">
        <dgm:presLayoutVars>
          <dgm:dir/>
          <dgm:resizeHandles val="exact"/>
        </dgm:presLayoutVars>
      </dgm:prSet>
      <dgm:spPr/>
    </dgm:pt>
    <dgm:pt modelId="{8606B43E-FD2C-8B47-AA24-C1D3C4152735}" type="pres">
      <dgm:prSet presAssocID="{FA7E235D-9A29-2842-B559-2AD701CEC8AE}" presName="node" presStyleLbl="node1" presStyleIdx="0" presStyleCnt="3">
        <dgm:presLayoutVars>
          <dgm:bulletEnabled val="1"/>
        </dgm:presLayoutVars>
      </dgm:prSet>
      <dgm:spPr/>
    </dgm:pt>
    <dgm:pt modelId="{AD3FF23C-5807-4E4B-B6DF-5ECEF11D6FFD}" type="pres">
      <dgm:prSet presAssocID="{79CA1243-25F7-DB41-9F16-AAA54A7FDB71}" presName="sibTrans" presStyleLbl="sibTrans2D1" presStyleIdx="0" presStyleCnt="2"/>
      <dgm:spPr/>
    </dgm:pt>
    <dgm:pt modelId="{FD74C2DC-6638-6D41-A8F7-3BE84BAEBD50}" type="pres">
      <dgm:prSet presAssocID="{79CA1243-25F7-DB41-9F16-AAA54A7FDB71}" presName="connectorText" presStyleLbl="sibTrans2D1" presStyleIdx="0" presStyleCnt="2"/>
      <dgm:spPr/>
    </dgm:pt>
    <dgm:pt modelId="{FE94D60F-6302-B145-96FB-19285DEA5CD8}" type="pres">
      <dgm:prSet presAssocID="{AE47E541-F86D-B146-8652-43FDC222F215}" presName="node" presStyleLbl="node1" presStyleIdx="1" presStyleCnt="3">
        <dgm:presLayoutVars>
          <dgm:bulletEnabled val="1"/>
        </dgm:presLayoutVars>
      </dgm:prSet>
      <dgm:spPr/>
    </dgm:pt>
    <dgm:pt modelId="{3E45B722-3F8D-584C-A4C4-37E2A7740B0A}" type="pres">
      <dgm:prSet presAssocID="{A809568F-7ABA-024B-BC40-9FE48F63CC37}" presName="sibTrans" presStyleLbl="sibTrans2D1" presStyleIdx="1" presStyleCnt="2"/>
      <dgm:spPr/>
    </dgm:pt>
    <dgm:pt modelId="{CB6B04EB-9D86-5F42-8AF7-2328724C9C8F}" type="pres">
      <dgm:prSet presAssocID="{A809568F-7ABA-024B-BC40-9FE48F63CC37}" presName="connectorText" presStyleLbl="sibTrans2D1" presStyleIdx="1" presStyleCnt="2"/>
      <dgm:spPr/>
    </dgm:pt>
    <dgm:pt modelId="{A12DCA82-826D-3F47-A093-8C3E3CA4EE0F}" type="pres">
      <dgm:prSet presAssocID="{0111473E-EF3B-8C49-AF10-9FE359F3F154}" presName="node" presStyleLbl="node1" presStyleIdx="2" presStyleCnt="3">
        <dgm:presLayoutVars>
          <dgm:bulletEnabled val="1"/>
        </dgm:presLayoutVars>
      </dgm:prSet>
      <dgm:spPr/>
    </dgm:pt>
  </dgm:ptLst>
  <dgm:cxnLst>
    <dgm:cxn modelId="{5EE4986A-E572-8A40-8ED2-C7B4A014C92F}" type="presOf" srcId="{A809568F-7ABA-024B-BC40-9FE48F63CC37}" destId="{CB6B04EB-9D86-5F42-8AF7-2328724C9C8F}" srcOrd="1" destOrd="0" presId="urn:microsoft.com/office/officeart/2005/8/layout/process1"/>
    <dgm:cxn modelId="{630FA76C-C27C-CF44-A0AA-067042546B26}" type="presOf" srcId="{79CA1243-25F7-DB41-9F16-AAA54A7FDB71}" destId="{FD74C2DC-6638-6D41-A8F7-3BE84BAEBD50}" srcOrd="1" destOrd="0" presId="urn:microsoft.com/office/officeart/2005/8/layout/process1"/>
    <dgm:cxn modelId="{BC68A889-9EC7-6743-9A04-C7ECE1A0D312}" type="presOf" srcId="{79CA1243-25F7-DB41-9F16-AAA54A7FDB71}" destId="{AD3FF23C-5807-4E4B-B6DF-5ECEF11D6FFD}" srcOrd="0" destOrd="0" presId="urn:microsoft.com/office/officeart/2005/8/layout/process1"/>
    <dgm:cxn modelId="{8B828C92-D1D4-5741-B10D-CEC84144E06F}" type="presOf" srcId="{0111473E-EF3B-8C49-AF10-9FE359F3F154}" destId="{A12DCA82-826D-3F47-A093-8C3E3CA4EE0F}" srcOrd="0" destOrd="0" presId="urn:microsoft.com/office/officeart/2005/8/layout/process1"/>
    <dgm:cxn modelId="{AD58B196-9810-1A4F-86B7-056FB0D98721}" type="presOf" srcId="{AE47E541-F86D-B146-8652-43FDC222F215}" destId="{FE94D60F-6302-B145-96FB-19285DEA5CD8}" srcOrd="0" destOrd="0" presId="urn:microsoft.com/office/officeart/2005/8/layout/process1"/>
    <dgm:cxn modelId="{F02A01A1-3A1C-4242-9DF1-D9DCC5EF00C6}" type="presOf" srcId="{D32307A7-AC42-EE40-915F-5386A23725DE}" destId="{C596DBC9-38B5-6D47-AF6B-C7BE937FD4E1}" srcOrd="0" destOrd="0" presId="urn:microsoft.com/office/officeart/2005/8/layout/process1"/>
    <dgm:cxn modelId="{BC1681B3-6F66-8C49-A310-129B6BEA5BF5}" srcId="{D32307A7-AC42-EE40-915F-5386A23725DE}" destId="{AE47E541-F86D-B146-8652-43FDC222F215}" srcOrd="1" destOrd="0" parTransId="{256A7BA2-1047-7E4D-A7AD-A8296091D03E}" sibTransId="{A809568F-7ABA-024B-BC40-9FE48F63CC37}"/>
    <dgm:cxn modelId="{06731CBE-75A8-BD47-AAB4-792EDC3E88D1}" srcId="{D32307A7-AC42-EE40-915F-5386A23725DE}" destId="{FA7E235D-9A29-2842-B559-2AD701CEC8AE}" srcOrd="0" destOrd="0" parTransId="{DD21BB71-2371-8540-87C2-CCF3715D50AF}" sibTransId="{79CA1243-25F7-DB41-9F16-AAA54A7FDB71}"/>
    <dgm:cxn modelId="{42E2F6DC-68C4-5741-A137-D9A42D35F0E9}" type="presOf" srcId="{FA7E235D-9A29-2842-B559-2AD701CEC8AE}" destId="{8606B43E-FD2C-8B47-AA24-C1D3C4152735}" srcOrd="0" destOrd="0" presId="urn:microsoft.com/office/officeart/2005/8/layout/process1"/>
    <dgm:cxn modelId="{7ECD25EA-9768-1943-8084-A8391C2F27A5}" type="presOf" srcId="{A809568F-7ABA-024B-BC40-9FE48F63CC37}" destId="{3E45B722-3F8D-584C-A4C4-37E2A7740B0A}" srcOrd="0" destOrd="0" presId="urn:microsoft.com/office/officeart/2005/8/layout/process1"/>
    <dgm:cxn modelId="{4F09A4EE-C8F9-B642-BA58-4EB9C16C797B}" srcId="{D32307A7-AC42-EE40-915F-5386A23725DE}" destId="{0111473E-EF3B-8C49-AF10-9FE359F3F154}" srcOrd="2" destOrd="0" parTransId="{A3149A78-93E4-B142-8DC3-BE0802F4C078}" sibTransId="{4D1F37E9-7ED6-4540-886D-DE5D791795BE}"/>
    <dgm:cxn modelId="{76F67390-5336-1B42-898E-8424AF0761A8}" type="presParOf" srcId="{C596DBC9-38B5-6D47-AF6B-C7BE937FD4E1}" destId="{8606B43E-FD2C-8B47-AA24-C1D3C4152735}" srcOrd="0" destOrd="0" presId="urn:microsoft.com/office/officeart/2005/8/layout/process1"/>
    <dgm:cxn modelId="{ECA01022-D599-2D4E-9C03-C34AB3DE272A}" type="presParOf" srcId="{C596DBC9-38B5-6D47-AF6B-C7BE937FD4E1}" destId="{AD3FF23C-5807-4E4B-B6DF-5ECEF11D6FFD}" srcOrd="1" destOrd="0" presId="urn:microsoft.com/office/officeart/2005/8/layout/process1"/>
    <dgm:cxn modelId="{39DA5977-CC8E-C74A-9BDC-582A4945E455}" type="presParOf" srcId="{AD3FF23C-5807-4E4B-B6DF-5ECEF11D6FFD}" destId="{FD74C2DC-6638-6D41-A8F7-3BE84BAEBD50}" srcOrd="0" destOrd="0" presId="urn:microsoft.com/office/officeart/2005/8/layout/process1"/>
    <dgm:cxn modelId="{0C5BD58C-6FAF-B246-8734-6AC9A41E4E16}" type="presParOf" srcId="{C596DBC9-38B5-6D47-AF6B-C7BE937FD4E1}" destId="{FE94D60F-6302-B145-96FB-19285DEA5CD8}" srcOrd="2" destOrd="0" presId="urn:microsoft.com/office/officeart/2005/8/layout/process1"/>
    <dgm:cxn modelId="{C53B5821-5ECF-BA45-98C6-37DD9688D2A8}" type="presParOf" srcId="{C596DBC9-38B5-6D47-AF6B-C7BE937FD4E1}" destId="{3E45B722-3F8D-584C-A4C4-37E2A7740B0A}" srcOrd="3" destOrd="0" presId="urn:microsoft.com/office/officeart/2005/8/layout/process1"/>
    <dgm:cxn modelId="{C30726EF-D16D-1D4C-B283-8BB207439EC6}" type="presParOf" srcId="{3E45B722-3F8D-584C-A4C4-37E2A7740B0A}" destId="{CB6B04EB-9D86-5F42-8AF7-2328724C9C8F}" srcOrd="0" destOrd="0" presId="urn:microsoft.com/office/officeart/2005/8/layout/process1"/>
    <dgm:cxn modelId="{CF7FC7F8-6F11-5945-B34F-6706356E3CA1}" type="presParOf" srcId="{C596DBC9-38B5-6D47-AF6B-C7BE937FD4E1}" destId="{A12DCA82-826D-3F47-A093-8C3E3CA4EE0F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7728F9-9824-3D45-A0A8-A91DDE326DF0}">
      <dsp:nvSpPr>
        <dsp:cNvPr id="0" name=""/>
        <dsp:cNvSpPr/>
      </dsp:nvSpPr>
      <dsp:spPr>
        <a:xfrm>
          <a:off x="2797" y="634171"/>
          <a:ext cx="1223103" cy="871461"/>
        </a:xfrm>
        <a:prstGeom prst="roundRect">
          <a:avLst>
            <a:gd name="adj" fmla="val 10000"/>
          </a:avLst>
        </a:prstGeom>
        <a:solidFill>
          <a:schemeClr val="accent5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Admin access</a:t>
          </a:r>
        </a:p>
      </dsp:txBody>
      <dsp:txXfrm>
        <a:off x="28321" y="659695"/>
        <a:ext cx="1172055" cy="820413"/>
      </dsp:txXfrm>
    </dsp:sp>
    <dsp:sp modelId="{C9EA5803-3442-1447-8CC0-CB4697065847}">
      <dsp:nvSpPr>
        <dsp:cNvPr id="0" name=""/>
        <dsp:cNvSpPr/>
      </dsp:nvSpPr>
      <dsp:spPr>
        <a:xfrm>
          <a:off x="1348211" y="918237"/>
          <a:ext cx="259298" cy="30332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1348211" y="978903"/>
        <a:ext cx="181509" cy="181997"/>
      </dsp:txXfrm>
    </dsp:sp>
    <dsp:sp modelId="{7B038EB2-B695-934E-8611-48373609EEF6}">
      <dsp:nvSpPr>
        <dsp:cNvPr id="0" name=""/>
        <dsp:cNvSpPr/>
      </dsp:nvSpPr>
      <dsp:spPr>
        <a:xfrm>
          <a:off x="1715142" y="634171"/>
          <a:ext cx="1223103" cy="871461"/>
        </a:xfrm>
        <a:prstGeom prst="roundRect">
          <a:avLst>
            <a:gd name="adj" fmla="val 10000"/>
          </a:avLst>
        </a:prstGeom>
        <a:solidFill>
          <a:schemeClr val="accent5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Load .sys driver</a:t>
          </a:r>
        </a:p>
      </dsp:txBody>
      <dsp:txXfrm>
        <a:off x="1740666" y="659695"/>
        <a:ext cx="1172055" cy="820413"/>
      </dsp:txXfrm>
    </dsp:sp>
    <dsp:sp modelId="{378751D6-4360-CA41-B58D-DD0237B49086}">
      <dsp:nvSpPr>
        <dsp:cNvPr id="0" name=""/>
        <dsp:cNvSpPr/>
      </dsp:nvSpPr>
      <dsp:spPr>
        <a:xfrm>
          <a:off x="3060557" y="918237"/>
          <a:ext cx="259298" cy="30332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3060557" y="978903"/>
        <a:ext cx="181509" cy="181997"/>
      </dsp:txXfrm>
    </dsp:sp>
    <dsp:sp modelId="{328FC507-D5AD-AE44-91C7-84991B7E40E9}">
      <dsp:nvSpPr>
        <dsp:cNvPr id="0" name=""/>
        <dsp:cNvSpPr/>
      </dsp:nvSpPr>
      <dsp:spPr>
        <a:xfrm>
          <a:off x="3427488" y="634171"/>
          <a:ext cx="1223103" cy="871461"/>
        </a:xfrm>
        <a:prstGeom prst="roundRect">
          <a:avLst>
            <a:gd name="adj" fmla="val 10000"/>
          </a:avLst>
        </a:prstGeom>
        <a:solidFill>
          <a:schemeClr val="accent5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Driver disables defense</a:t>
          </a:r>
        </a:p>
      </dsp:txBody>
      <dsp:txXfrm>
        <a:off x="3453012" y="659695"/>
        <a:ext cx="1172055" cy="820413"/>
      </dsp:txXfrm>
    </dsp:sp>
    <dsp:sp modelId="{2243715E-7AA9-B540-90A8-854B09B85E53}">
      <dsp:nvSpPr>
        <dsp:cNvPr id="0" name=""/>
        <dsp:cNvSpPr/>
      </dsp:nvSpPr>
      <dsp:spPr>
        <a:xfrm>
          <a:off x="4772902" y="918237"/>
          <a:ext cx="259298" cy="30332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4772902" y="978903"/>
        <a:ext cx="181509" cy="181997"/>
      </dsp:txXfrm>
    </dsp:sp>
    <dsp:sp modelId="{A7B89D2F-A931-EF46-8E0C-EC33AADC18B2}">
      <dsp:nvSpPr>
        <dsp:cNvPr id="0" name=""/>
        <dsp:cNvSpPr/>
      </dsp:nvSpPr>
      <dsp:spPr>
        <a:xfrm>
          <a:off x="5139833" y="634171"/>
          <a:ext cx="1223103" cy="871461"/>
        </a:xfrm>
        <a:prstGeom prst="roundRect">
          <a:avLst>
            <a:gd name="adj" fmla="val 10000"/>
          </a:avLst>
        </a:prstGeom>
        <a:solidFill>
          <a:schemeClr val="accent5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Continue </a:t>
          </a:r>
          <a:r>
            <a:rPr lang="en-US" sz="1700" kern="1200" dirty="0" err="1"/>
            <a:t>Usermode</a:t>
          </a:r>
          <a:r>
            <a:rPr lang="en-US" sz="1700" kern="1200" dirty="0"/>
            <a:t> attacks</a:t>
          </a:r>
        </a:p>
      </dsp:txBody>
      <dsp:txXfrm>
        <a:off x="5165357" y="659695"/>
        <a:ext cx="1172055" cy="8204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06B43E-FD2C-8B47-AA24-C1D3C4152735}">
      <dsp:nvSpPr>
        <dsp:cNvPr id="0" name=""/>
        <dsp:cNvSpPr/>
      </dsp:nvSpPr>
      <dsp:spPr>
        <a:xfrm>
          <a:off x="5521" y="206027"/>
          <a:ext cx="1650287" cy="990172"/>
        </a:xfrm>
        <a:prstGeom prst="roundRect">
          <a:avLst>
            <a:gd name="adj" fmla="val 10000"/>
          </a:avLst>
        </a:prstGeom>
        <a:solidFill>
          <a:schemeClr val="accent5"/>
        </a:solidFill>
        <a:ln w="25400" cap="flat" cmpd="sng" algn="ctr">
          <a:solidFill>
            <a:schemeClr val="accent5">
              <a:shade val="15000"/>
            </a:schemeClr>
          </a:solidFill>
          <a:prstDash val="solid"/>
        </a:ln>
        <a:effectLst/>
      </dsp:spPr>
      <dsp:style>
        <a:lnRef idx="2">
          <a:schemeClr val="accent5">
            <a:shade val="15000"/>
          </a:schemeClr>
        </a:lnRef>
        <a:fillRef idx="1">
          <a:schemeClr val="accent5"/>
        </a:fillRef>
        <a:effectRef idx="0">
          <a:schemeClr val="accent5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Vulnerable Driver</a:t>
          </a:r>
        </a:p>
      </dsp:txBody>
      <dsp:txXfrm>
        <a:off x="34522" y="235028"/>
        <a:ext cx="1592285" cy="932170"/>
      </dsp:txXfrm>
    </dsp:sp>
    <dsp:sp modelId="{AD3FF23C-5807-4E4B-B6DF-5ECEF11D6FFD}">
      <dsp:nvSpPr>
        <dsp:cNvPr id="0" name=""/>
        <dsp:cNvSpPr/>
      </dsp:nvSpPr>
      <dsp:spPr>
        <a:xfrm>
          <a:off x="1820838" y="496478"/>
          <a:ext cx="349861" cy="4092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1820838" y="578332"/>
        <a:ext cx="244903" cy="245563"/>
      </dsp:txXfrm>
    </dsp:sp>
    <dsp:sp modelId="{FE94D60F-6302-B145-96FB-19285DEA5CD8}">
      <dsp:nvSpPr>
        <dsp:cNvPr id="0" name=""/>
        <dsp:cNvSpPr/>
      </dsp:nvSpPr>
      <dsp:spPr>
        <a:xfrm>
          <a:off x="2315924" y="206027"/>
          <a:ext cx="1650287" cy="990172"/>
        </a:xfrm>
        <a:prstGeom prst="roundRect">
          <a:avLst>
            <a:gd name="adj" fmla="val 10000"/>
          </a:avLst>
        </a:prstGeom>
        <a:solidFill>
          <a:schemeClr val="accent5"/>
        </a:solidFill>
        <a:ln w="25400" cap="flat" cmpd="sng" algn="ctr">
          <a:solidFill>
            <a:schemeClr val="accent5">
              <a:shade val="15000"/>
            </a:schemeClr>
          </a:solidFill>
          <a:prstDash val="solid"/>
        </a:ln>
        <a:effectLst/>
      </dsp:spPr>
      <dsp:style>
        <a:lnRef idx="2">
          <a:schemeClr val="accent5">
            <a:shade val="15000"/>
          </a:schemeClr>
        </a:lnRef>
        <a:fillRef idx="1">
          <a:schemeClr val="accent5"/>
        </a:fillRef>
        <a:effectRef idx="0">
          <a:schemeClr val="accent5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 err="1"/>
            <a:t>Procmon</a:t>
          </a:r>
          <a:r>
            <a:rPr lang="en-US" sz="1900" kern="1200" dirty="0"/>
            <a:t> Driver</a:t>
          </a:r>
        </a:p>
      </dsp:txBody>
      <dsp:txXfrm>
        <a:off x="2344925" y="235028"/>
        <a:ext cx="1592285" cy="932170"/>
      </dsp:txXfrm>
    </dsp:sp>
    <dsp:sp modelId="{3E45B722-3F8D-584C-A4C4-37E2A7740B0A}">
      <dsp:nvSpPr>
        <dsp:cNvPr id="0" name=""/>
        <dsp:cNvSpPr/>
      </dsp:nvSpPr>
      <dsp:spPr>
        <a:xfrm>
          <a:off x="4131241" y="496478"/>
          <a:ext cx="349861" cy="4092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4131241" y="578332"/>
        <a:ext cx="244903" cy="245563"/>
      </dsp:txXfrm>
    </dsp:sp>
    <dsp:sp modelId="{A12DCA82-826D-3F47-A093-8C3E3CA4EE0F}">
      <dsp:nvSpPr>
        <dsp:cNvPr id="0" name=""/>
        <dsp:cNvSpPr/>
      </dsp:nvSpPr>
      <dsp:spPr>
        <a:xfrm>
          <a:off x="4626327" y="206027"/>
          <a:ext cx="1650287" cy="990172"/>
        </a:xfrm>
        <a:prstGeom prst="roundRect">
          <a:avLst>
            <a:gd name="adj" fmla="val 10000"/>
          </a:avLst>
        </a:prstGeom>
        <a:solidFill>
          <a:schemeClr val="accent5"/>
        </a:solidFill>
        <a:ln w="25400" cap="flat" cmpd="sng" algn="ctr">
          <a:solidFill>
            <a:schemeClr val="accent5">
              <a:shade val="15000"/>
            </a:schemeClr>
          </a:solidFill>
          <a:prstDash val="solid"/>
        </a:ln>
        <a:effectLst/>
      </dsp:spPr>
      <dsp:style>
        <a:lnRef idx="2">
          <a:schemeClr val="accent5">
            <a:shade val="15000"/>
          </a:schemeClr>
        </a:lnRef>
        <a:fillRef idx="1">
          <a:schemeClr val="accent5"/>
        </a:fillRef>
        <a:effectRef idx="0">
          <a:schemeClr val="accent5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Nvidia Gadget Driver</a:t>
          </a:r>
        </a:p>
      </dsp:txBody>
      <dsp:txXfrm>
        <a:off x="4655328" y="235028"/>
        <a:ext cx="1592285" cy="9321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g3d9c7c13cc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2" name="Google Shape;372;g3d9c7c13cc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g3d9c7c13cce_0_6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0" name="Google Shape;380;g3d9c7c13cce_0_69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Describe </a:t>
            </a:r>
            <a:r>
              <a:rPr lang="en-US" dirty="0" err="1"/>
              <a:t>byovd</a:t>
            </a:r>
            <a:r>
              <a:rPr lang="en-US" dirty="0"/>
              <a:t> and overall ideas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Define PPL</a:t>
            </a: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8">
          <a:extLst>
            <a:ext uri="{FF2B5EF4-FFF2-40B4-BE49-F238E27FC236}">
              <a16:creationId xmlns:a16="http://schemas.microsoft.com/office/drawing/2014/main" id="{67DE29CF-D05E-8B57-EEBB-78A279527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g3d9c7c13cce_0_691:notes">
            <a:extLst>
              <a:ext uri="{FF2B5EF4-FFF2-40B4-BE49-F238E27FC236}">
                <a16:creationId xmlns:a16="http://schemas.microsoft.com/office/drawing/2014/main" id="{8A5943CC-278E-CFCA-C96E-76496AB87BC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0" name="Google Shape;380;g3d9c7c13cce_0_691:notes">
            <a:extLst>
              <a:ext uri="{FF2B5EF4-FFF2-40B4-BE49-F238E27FC236}">
                <a16:creationId xmlns:a16="http://schemas.microsoft.com/office/drawing/2014/main" id="{C3ABCB99-4FB5-1F90-3923-37D4F4BC58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Describe </a:t>
            </a:r>
            <a:r>
              <a:rPr lang="en-US" dirty="0" err="1"/>
              <a:t>byovd</a:t>
            </a:r>
            <a:r>
              <a:rPr lang="en-US" dirty="0"/>
              <a:t> and overall ideas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Define PPL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692081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" name="Google Shape;388;g3d9c7c13cce_0_10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9" name="Google Shape;389;g3d9c7c13cce_0_10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7">
          <a:extLst>
            <a:ext uri="{FF2B5EF4-FFF2-40B4-BE49-F238E27FC236}">
              <a16:creationId xmlns:a16="http://schemas.microsoft.com/office/drawing/2014/main" id="{1DAB1093-0548-FB09-8DF0-2A8C193211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" name="Google Shape;388;g3d9c7c13cce_0_1089:notes">
            <a:extLst>
              <a:ext uri="{FF2B5EF4-FFF2-40B4-BE49-F238E27FC236}">
                <a16:creationId xmlns:a16="http://schemas.microsoft.com/office/drawing/2014/main" id="{8DEAC29B-EC1B-F719-6A79-EAA678E1D9E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9" name="Google Shape;389;g3d9c7c13cce_0_1089:notes">
            <a:extLst>
              <a:ext uri="{FF2B5EF4-FFF2-40B4-BE49-F238E27FC236}">
                <a16:creationId xmlns:a16="http://schemas.microsoft.com/office/drawing/2014/main" id="{7F713AC1-3384-4607-D877-79799A671EA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036428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g3d9c7c13cce_0_10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8" name="Google Shape;398;g3d9c7c13cce_0_10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Google Shape;410;g3d9c7c13cce_0_11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1" name="Google Shape;411;g3d9c7c13cce_0_11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9">
          <a:extLst>
            <a:ext uri="{FF2B5EF4-FFF2-40B4-BE49-F238E27FC236}">
              <a16:creationId xmlns:a16="http://schemas.microsoft.com/office/drawing/2014/main" id="{3A3FC1DC-2BF4-7632-6E6A-8C6D1BD601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Google Shape;410;g3d9c7c13cce_0_1108:notes">
            <a:extLst>
              <a:ext uri="{FF2B5EF4-FFF2-40B4-BE49-F238E27FC236}">
                <a16:creationId xmlns:a16="http://schemas.microsoft.com/office/drawing/2014/main" id="{6FBDC5C0-CFDF-3407-AB6E-D358BC386D1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1" name="Google Shape;411;g3d9c7c13cce_0_1108:notes">
            <a:extLst>
              <a:ext uri="{FF2B5EF4-FFF2-40B4-BE49-F238E27FC236}">
                <a16:creationId xmlns:a16="http://schemas.microsoft.com/office/drawing/2014/main" id="{BE0CCDDB-565A-6A17-AE9B-E370DDA9610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087083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g3d9c7c13cce_0_11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1" name="Google Shape;421;g3d9c7c13cce_0_11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9">
          <a:extLst>
            <a:ext uri="{FF2B5EF4-FFF2-40B4-BE49-F238E27FC236}">
              <a16:creationId xmlns:a16="http://schemas.microsoft.com/office/drawing/2014/main" id="{27CFCD18-38E7-9070-A86D-D32CCF1A2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g3d9c7c13cce_0_1117:notes">
            <a:extLst>
              <a:ext uri="{FF2B5EF4-FFF2-40B4-BE49-F238E27FC236}">
                <a16:creationId xmlns:a16="http://schemas.microsoft.com/office/drawing/2014/main" id="{49E2FC02-782A-E490-71C8-2A829496133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1" name="Google Shape;421;g3d9c7c13cce_0_1117:notes">
            <a:extLst>
              <a:ext uri="{FF2B5EF4-FFF2-40B4-BE49-F238E27FC236}">
                <a16:creationId xmlns:a16="http://schemas.microsoft.com/office/drawing/2014/main" id="{063BEE21-2CB8-CA85-5502-61003597AB8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309860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9">
          <a:extLst>
            <a:ext uri="{FF2B5EF4-FFF2-40B4-BE49-F238E27FC236}">
              <a16:creationId xmlns:a16="http://schemas.microsoft.com/office/drawing/2014/main" id="{B8469E1E-6E0D-7449-838B-F5EA121FD4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g3d9c7c13cce_0_1117:notes">
            <a:extLst>
              <a:ext uri="{FF2B5EF4-FFF2-40B4-BE49-F238E27FC236}">
                <a16:creationId xmlns:a16="http://schemas.microsoft.com/office/drawing/2014/main" id="{C5295A89-103A-8F10-9824-3943E23DCE7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1" name="Google Shape;421;g3d9c7c13cce_0_1117:notes">
            <a:extLst>
              <a:ext uri="{FF2B5EF4-FFF2-40B4-BE49-F238E27FC236}">
                <a16:creationId xmlns:a16="http://schemas.microsoft.com/office/drawing/2014/main" id="{27AF9CC7-F4EF-AA7A-B44E-39FDEA8BD08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346022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9">
          <a:extLst>
            <a:ext uri="{FF2B5EF4-FFF2-40B4-BE49-F238E27FC236}">
              <a16:creationId xmlns:a16="http://schemas.microsoft.com/office/drawing/2014/main" id="{B8469E1E-6E0D-7449-838B-F5EA121FD4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g3d9c7c13cce_0_1117:notes">
            <a:extLst>
              <a:ext uri="{FF2B5EF4-FFF2-40B4-BE49-F238E27FC236}">
                <a16:creationId xmlns:a16="http://schemas.microsoft.com/office/drawing/2014/main" id="{C5295A89-103A-8F10-9824-3943E23DCE7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1" name="Google Shape;421;g3d9c7c13cce_0_1117:notes">
            <a:extLst>
              <a:ext uri="{FF2B5EF4-FFF2-40B4-BE49-F238E27FC236}">
                <a16:creationId xmlns:a16="http://schemas.microsoft.com/office/drawing/2014/main" id="{27AF9CC7-F4EF-AA7A-B44E-39FDEA8BD08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043150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9">
          <a:extLst>
            <a:ext uri="{FF2B5EF4-FFF2-40B4-BE49-F238E27FC236}">
              <a16:creationId xmlns:a16="http://schemas.microsoft.com/office/drawing/2014/main" id="{858E727F-A9F5-013C-5485-D13017BEEA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g3d9c7c13cce_0_1117:notes">
            <a:extLst>
              <a:ext uri="{FF2B5EF4-FFF2-40B4-BE49-F238E27FC236}">
                <a16:creationId xmlns:a16="http://schemas.microsoft.com/office/drawing/2014/main" id="{9D21CC87-44DB-1ECD-1A81-88DB78D16EB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1" name="Google Shape;421;g3d9c7c13cce_0_1117:notes">
            <a:extLst>
              <a:ext uri="{FF2B5EF4-FFF2-40B4-BE49-F238E27FC236}">
                <a16:creationId xmlns:a16="http://schemas.microsoft.com/office/drawing/2014/main" id="{FE181B76-942A-DBAE-1D15-7C8336338FB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471601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9">
          <a:extLst>
            <a:ext uri="{FF2B5EF4-FFF2-40B4-BE49-F238E27FC236}">
              <a16:creationId xmlns:a16="http://schemas.microsoft.com/office/drawing/2014/main" id="{B8469E1E-6E0D-7449-838B-F5EA121FD4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g3d9c7c13cce_0_1117:notes">
            <a:extLst>
              <a:ext uri="{FF2B5EF4-FFF2-40B4-BE49-F238E27FC236}">
                <a16:creationId xmlns:a16="http://schemas.microsoft.com/office/drawing/2014/main" id="{C5295A89-103A-8F10-9824-3943E23DCE7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1" name="Google Shape;421;g3d9c7c13cce_0_1117:notes">
            <a:extLst>
              <a:ext uri="{FF2B5EF4-FFF2-40B4-BE49-F238E27FC236}">
                <a16:creationId xmlns:a16="http://schemas.microsoft.com/office/drawing/2014/main" id="{27AF9CC7-F4EF-AA7A-B44E-39FDEA8BD08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796200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g3d9c7c13cce_0_11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1" name="Google Shape;431;g3d9c7c13cce_0_11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9">
          <a:extLst>
            <a:ext uri="{FF2B5EF4-FFF2-40B4-BE49-F238E27FC236}">
              <a16:creationId xmlns:a16="http://schemas.microsoft.com/office/drawing/2014/main" id="{984FA5E8-D883-4974-4B2E-E6043FD420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g3d9c7c13cce_0_1126:notes">
            <a:extLst>
              <a:ext uri="{FF2B5EF4-FFF2-40B4-BE49-F238E27FC236}">
                <a16:creationId xmlns:a16="http://schemas.microsoft.com/office/drawing/2014/main" id="{2038D067-902F-1D6E-1C8A-59F6B1EE29E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1" name="Google Shape;431;g3d9c7c13cce_0_1126:notes">
            <a:extLst>
              <a:ext uri="{FF2B5EF4-FFF2-40B4-BE49-F238E27FC236}">
                <a16:creationId xmlns:a16="http://schemas.microsoft.com/office/drawing/2014/main" id="{0EF99FA6-469A-D93C-566F-95251EDDEE1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158267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g3d9c7c13cce_0_11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0" name="Google Shape;450;g3d9c7c13cce_0_11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Describe </a:t>
            </a:r>
            <a:r>
              <a:rPr lang="en-US" dirty="0" err="1"/>
              <a:t>rop</a:t>
            </a:r>
            <a:r>
              <a:rPr lang="en-US" dirty="0"/>
              <a:t> vs </a:t>
            </a:r>
            <a:r>
              <a:rPr lang="en-US" dirty="0" err="1"/>
              <a:t>jop</a:t>
            </a:r>
            <a:r>
              <a:rPr lang="en-US" dirty="0"/>
              <a:t> </a:t>
            </a:r>
            <a:endParaRPr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8">
          <a:extLst>
            <a:ext uri="{FF2B5EF4-FFF2-40B4-BE49-F238E27FC236}">
              <a16:creationId xmlns:a16="http://schemas.microsoft.com/office/drawing/2014/main" id="{F19061BC-98DC-4CED-81AC-89342F7C3F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g3d9c7c13cce_0_1147:notes">
            <a:extLst>
              <a:ext uri="{FF2B5EF4-FFF2-40B4-BE49-F238E27FC236}">
                <a16:creationId xmlns:a16="http://schemas.microsoft.com/office/drawing/2014/main" id="{63720F17-ADE5-281E-20C8-0CBA9BE3EBA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0" name="Google Shape;450;g3d9c7c13cce_0_1147:notes">
            <a:extLst>
              <a:ext uri="{FF2B5EF4-FFF2-40B4-BE49-F238E27FC236}">
                <a16:creationId xmlns:a16="http://schemas.microsoft.com/office/drawing/2014/main" id="{4542DEBE-2FBB-DF18-2A23-BCCF610D108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2349665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8">
          <a:extLst>
            <a:ext uri="{FF2B5EF4-FFF2-40B4-BE49-F238E27FC236}">
              <a16:creationId xmlns:a16="http://schemas.microsoft.com/office/drawing/2014/main" id="{585592A2-8944-4CBF-3633-4EBCDDDEEF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g3d9c7c13cce_0_1147:notes">
            <a:extLst>
              <a:ext uri="{FF2B5EF4-FFF2-40B4-BE49-F238E27FC236}">
                <a16:creationId xmlns:a16="http://schemas.microsoft.com/office/drawing/2014/main" id="{40E36E6A-C83D-080A-FEFD-23CEA05217F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0" name="Google Shape;450;g3d9c7c13cce_0_1147:notes">
            <a:extLst>
              <a:ext uri="{FF2B5EF4-FFF2-40B4-BE49-F238E27FC236}">
                <a16:creationId xmlns:a16="http://schemas.microsoft.com/office/drawing/2014/main" id="{8F827CB8-B4E5-C650-8829-3FD0B10C5FA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9781234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9">
          <a:extLst>
            <a:ext uri="{FF2B5EF4-FFF2-40B4-BE49-F238E27FC236}">
              <a16:creationId xmlns:a16="http://schemas.microsoft.com/office/drawing/2014/main" id="{B8469E1E-6E0D-7449-838B-F5EA121FD4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g3d9c7c13cce_0_1117:notes">
            <a:extLst>
              <a:ext uri="{FF2B5EF4-FFF2-40B4-BE49-F238E27FC236}">
                <a16:creationId xmlns:a16="http://schemas.microsoft.com/office/drawing/2014/main" id="{C5295A89-103A-8F10-9824-3943E23DCE7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1" name="Google Shape;421;g3d9c7c13cce_0_1117:notes">
            <a:extLst>
              <a:ext uri="{FF2B5EF4-FFF2-40B4-BE49-F238E27FC236}">
                <a16:creationId xmlns:a16="http://schemas.microsoft.com/office/drawing/2014/main" id="{27AF9CC7-F4EF-AA7A-B44E-39FDEA8BD08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5169613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8">
          <a:extLst>
            <a:ext uri="{FF2B5EF4-FFF2-40B4-BE49-F238E27FC236}">
              <a16:creationId xmlns:a16="http://schemas.microsoft.com/office/drawing/2014/main" id="{08E12006-629E-7C6A-F485-3DE1E27D50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g3d9c7c13cce_0_1147:notes">
            <a:extLst>
              <a:ext uri="{FF2B5EF4-FFF2-40B4-BE49-F238E27FC236}">
                <a16:creationId xmlns:a16="http://schemas.microsoft.com/office/drawing/2014/main" id="{E7C5F758-2BD1-A7F9-596C-AD470A89C35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0" name="Google Shape;450;g3d9c7c13cce_0_1147:notes">
            <a:extLst>
              <a:ext uri="{FF2B5EF4-FFF2-40B4-BE49-F238E27FC236}">
                <a16:creationId xmlns:a16="http://schemas.microsoft.com/office/drawing/2014/main" id="{2C03A96E-372E-DE64-52F9-2E378CD743B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0938294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9">
          <a:extLst>
            <a:ext uri="{FF2B5EF4-FFF2-40B4-BE49-F238E27FC236}">
              <a16:creationId xmlns:a16="http://schemas.microsoft.com/office/drawing/2014/main" id="{1AADF9A2-DC95-D738-D663-42240A4203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Google Shape;440;g3d9c7c13cce_0_1137:notes">
            <a:extLst>
              <a:ext uri="{FF2B5EF4-FFF2-40B4-BE49-F238E27FC236}">
                <a16:creationId xmlns:a16="http://schemas.microsoft.com/office/drawing/2014/main" id="{3AE8F9AB-4EBC-B246-75D4-00C8F0BAA37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1" name="Google Shape;441;g3d9c7c13cce_0_1137:notes">
            <a:extLst>
              <a:ext uri="{FF2B5EF4-FFF2-40B4-BE49-F238E27FC236}">
                <a16:creationId xmlns:a16="http://schemas.microsoft.com/office/drawing/2014/main" id="{26035E31-8C23-F926-7BEE-56D7AAC8747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Spend more time on </a:t>
            </a:r>
            <a:r>
              <a:rPr lang="en-US" dirty="0" err="1"/>
              <a:t>ssdt</a:t>
            </a:r>
            <a:r>
              <a:rPr lang="en-US" dirty="0"/>
              <a:t> overall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24162193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Google Shape;440;g3d9c7c13cce_0_11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1" name="Google Shape;441;g3d9c7c13cce_0_11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9">
          <a:extLst>
            <a:ext uri="{FF2B5EF4-FFF2-40B4-BE49-F238E27FC236}">
              <a16:creationId xmlns:a16="http://schemas.microsoft.com/office/drawing/2014/main" id="{8106FE6E-4D6F-7FB6-3CFB-EAF3A651C9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Google Shape;440;g3d9c7c13cce_0_1137:notes">
            <a:extLst>
              <a:ext uri="{FF2B5EF4-FFF2-40B4-BE49-F238E27FC236}">
                <a16:creationId xmlns:a16="http://schemas.microsoft.com/office/drawing/2014/main" id="{17659A00-306A-B5A1-9086-41552C42054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1" name="Google Shape;441;g3d9c7c13cce_0_1137:notes">
            <a:extLst>
              <a:ext uri="{FF2B5EF4-FFF2-40B4-BE49-F238E27FC236}">
                <a16:creationId xmlns:a16="http://schemas.microsoft.com/office/drawing/2014/main" id="{584B2704-8F2D-F61D-E5F7-F3C8973A980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8718213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9">
          <a:extLst>
            <a:ext uri="{FF2B5EF4-FFF2-40B4-BE49-F238E27FC236}">
              <a16:creationId xmlns:a16="http://schemas.microsoft.com/office/drawing/2014/main" id="{699A1428-1DE1-FA4D-46B3-B130ECF969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Google Shape;440;g3d9c7c13cce_0_1137:notes">
            <a:extLst>
              <a:ext uri="{FF2B5EF4-FFF2-40B4-BE49-F238E27FC236}">
                <a16:creationId xmlns:a16="http://schemas.microsoft.com/office/drawing/2014/main" id="{6B1A7571-3B4C-D073-4455-FF7BC561E1C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1" name="Google Shape;441;g3d9c7c13cce_0_1137:notes">
            <a:extLst>
              <a:ext uri="{FF2B5EF4-FFF2-40B4-BE49-F238E27FC236}">
                <a16:creationId xmlns:a16="http://schemas.microsoft.com/office/drawing/2014/main" id="{3693D47F-997F-BB67-E9F9-A77AB4AEB47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8366105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9">
          <a:extLst>
            <a:ext uri="{FF2B5EF4-FFF2-40B4-BE49-F238E27FC236}">
              <a16:creationId xmlns:a16="http://schemas.microsoft.com/office/drawing/2014/main" id="{B8469E1E-6E0D-7449-838B-F5EA121FD4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g3d9c7c13cce_0_1117:notes">
            <a:extLst>
              <a:ext uri="{FF2B5EF4-FFF2-40B4-BE49-F238E27FC236}">
                <a16:creationId xmlns:a16="http://schemas.microsoft.com/office/drawing/2014/main" id="{C5295A89-103A-8F10-9824-3943E23DCE7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1" name="Google Shape;421;g3d9c7c13cce_0_1117:notes">
            <a:extLst>
              <a:ext uri="{FF2B5EF4-FFF2-40B4-BE49-F238E27FC236}">
                <a16:creationId xmlns:a16="http://schemas.microsoft.com/office/drawing/2014/main" id="{27AF9CC7-F4EF-AA7A-B44E-39FDEA8BD08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6465436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9">
          <a:extLst>
            <a:ext uri="{FF2B5EF4-FFF2-40B4-BE49-F238E27FC236}">
              <a16:creationId xmlns:a16="http://schemas.microsoft.com/office/drawing/2014/main" id="{5A01BBE8-4671-EB39-2BFA-E768A68511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Google Shape;440;g3d9c7c13cce_0_1137:notes">
            <a:extLst>
              <a:ext uri="{FF2B5EF4-FFF2-40B4-BE49-F238E27FC236}">
                <a16:creationId xmlns:a16="http://schemas.microsoft.com/office/drawing/2014/main" id="{25A6F39B-2919-E581-2023-DA369C94E35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1" name="Google Shape;441;g3d9c7c13cce_0_1137:notes">
            <a:extLst>
              <a:ext uri="{FF2B5EF4-FFF2-40B4-BE49-F238E27FC236}">
                <a16:creationId xmlns:a16="http://schemas.microsoft.com/office/drawing/2014/main" id="{C721CE61-0A3C-6ED4-484C-47111A7B83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1451426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7">
          <a:extLst>
            <a:ext uri="{FF2B5EF4-FFF2-40B4-BE49-F238E27FC236}">
              <a16:creationId xmlns:a16="http://schemas.microsoft.com/office/drawing/2014/main" id="{E81C7933-D014-6C9D-0B7A-35E07D099B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g3d9c7c13cce_0_1155:notes">
            <a:extLst>
              <a:ext uri="{FF2B5EF4-FFF2-40B4-BE49-F238E27FC236}">
                <a16:creationId xmlns:a16="http://schemas.microsoft.com/office/drawing/2014/main" id="{ABA8FD65-FA2B-78D3-F15F-2A81E9CB461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9" name="Google Shape;459;g3d9c7c13cce_0_1155:notes">
            <a:extLst>
              <a:ext uri="{FF2B5EF4-FFF2-40B4-BE49-F238E27FC236}">
                <a16:creationId xmlns:a16="http://schemas.microsoft.com/office/drawing/2014/main" id="{15A61B42-8EAA-72D8-DD30-3BBEFBC6C6F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Upsides more obvious 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8526632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g3d9c7c13cce_0_11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9" name="Google Shape;459;g3d9c7c13cce_0_11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7">
          <a:extLst>
            <a:ext uri="{FF2B5EF4-FFF2-40B4-BE49-F238E27FC236}">
              <a16:creationId xmlns:a16="http://schemas.microsoft.com/office/drawing/2014/main" id="{B76B9731-3200-74E5-BBB4-7FB55814E6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g3d9c7c13cce_0_1155:notes">
            <a:extLst>
              <a:ext uri="{FF2B5EF4-FFF2-40B4-BE49-F238E27FC236}">
                <a16:creationId xmlns:a16="http://schemas.microsoft.com/office/drawing/2014/main" id="{D9C81D1C-18B1-BEC0-6528-463A2B9C0EE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9" name="Google Shape;459;g3d9c7c13cce_0_1155:notes">
            <a:extLst>
              <a:ext uri="{FF2B5EF4-FFF2-40B4-BE49-F238E27FC236}">
                <a16:creationId xmlns:a16="http://schemas.microsoft.com/office/drawing/2014/main" id="{11878C95-F82F-05F6-9D6A-88459E79870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7448752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9">
          <a:extLst>
            <a:ext uri="{FF2B5EF4-FFF2-40B4-BE49-F238E27FC236}">
              <a16:creationId xmlns:a16="http://schemas.microsoft.com/office/drawing/2014/main" id="{B8469E1E-6E0D-7449-838B-F5EA121FD4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g3d9c7c13cce_0_1117:notes">
            <a:extLst>
              <a:ext uri="{FF2B5EF4-FFF2-40B4-BE49-F238E27FC236}">
                <a16:creationId xmlns:a16="http://schemas.microsoft.com/office/drawing/2014/main" id="{C5295A89-103A-8F10-9824-3943E23DCE7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1" name="Google Shape;421;g3d9c7c13cce_0_1117:notes">
            <a:extLst>
              <a:ext uri="{FF2B5EF4-FFF2-40B4-BE49-F238E27FC236}">
                <a16:creationId xmlns:a16="http://schemas.microsoft.com/office/drawing/2014/main" id="{27AF9CC7-F4EF-AA7A-B44E-39FDEA8BD08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6801464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7">
          <a:extLst>
            <a:ext uri="{FF2B5EF4-FFF2-40B4-BE49-F238E27FC236}">
              <a16:creationId xmlns:a16="http://schemas.microsoft.com/office/drawing/2014/main" id="{C3B736BC-A842-990F-3536-601663CBBD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g3d9c7c13cce_0_1155:notes">
            <a:extLst>
              <a:ext uri="{FF2B5EF4-FFF2-40B4-BE49-F238E27FC236}">
                <a16:creationId xmlns:a16="http://schemas.microsoft.com/office/drawing/2014/main" id="{F2C497A3-17F6-71AC-435B-510D8B6EF58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9" name="Google Shape;459;g3d9c7c13cce_0_1155:notes">
            <a:extLst>
              <a:ext uri="{FF2B5EF4-FFF2-40B4-BE49-F238E27FC236}">
                <a16:creationId xmlns:a16="http://schemas.microsoft.com/office/drawing/2014/main" id="{DEBA1AE1-EE93-162D-C5D6-C89D415142D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8476097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6">
          <a:extLst>
            <a:ext uri="{FF2B5EF4-FFF2-40B4-BE49-F238E27FC236}">
              <a16:creationId xmlns:a16="http://schemas.microsoft.com/office/drawing/2014/main" id="{97779FA2-8A14-B5E9-27E4-C27E01FD52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7" name="Google Shape;467;g3d9c7c13cce_0_1163:notes">
            <a:extLst>
              <a:ext uri="{FF2B5EF4-FFF2-40B4-BE49-F238E27FC236}">
                <a16:creationId xmlns:a16="http://schemas.microsoft.com/office/drawing/2014/main" id="{C0390177-24CD-84FD-ABAA-42F9EF5C5F2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8" name="Google Shape;468;g3d9c7c13cce_0_1163:notes">
            <a:extLst>
              <a:ext uri="{FF2B5EF4-FFF2-40B4-BE49-F238E27FC236}">
                <a16:creationId xmlns:a16="http://schemas.microsoft.com/office/drawing/2014/main" id="{491E7BB0-D07A-1538-7FA9-F3164D9AF02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1235010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7" name="Google Shape;467;g3d9c7c13cce_0_11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8" name="Google Shape;468;g3d9c7c13cce_0_11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6">
          <a:extLst>
            <a:ext uri="{FF2B5EF4-FFF2-40B4-BE49-F238E27FC236}">
              <a16:creationId xmlns:a16="http://schemas.microsoft.com/office/drawing/2014/main" id="{737DA76C-18E3-74F6-9C52-63D12566D9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7" name="Google Shape;467;g3d9c7c13cce_0_1163:notes">
            <a:extLst>
              <a:ext uri="{FF2B5EF4-FFF2-40B4-BE49-F238E27FC236}">
                <a16:creationId xmlns:a16="http://schemas.microsoft.com/office/drawing/2014/main" id="{A4E993A3-A1C1-6EB8-546F-DA42E6DBEEC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8" name="Google Shape;468;g3d9c7c13cce_0_1163:notes">
            <a:extLst>
              <a:ext uri="{FF2B5EF4-FFF2-40B4-BE49-F238E27FC236}">
                <a16:creationId xmlns:a16="http://schemas.microsoft.com/office/drawing/2014/main" id="{B67F5766-33B9-BE71-533F-1B79CD603DB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1871386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6" name="Google Shape;476;g3d9c7c13cce_0_11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7" name="Google Shape;477;g3d9c7c13cce_0_11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ver pag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>
            <a:spLocks noGrp="1"/>
          </p:cNvSpPr>
          <p:nvPr>
            <p:ph type="pic" idx="2"/>
          </p:nvPr>
        </p:nvSpPr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0" name="Google Shape;10;p2"/>
          <p:cNvSpPr txBox="1">
            <a:spLocks noGrp="1"/>
          </p:cNvSpPr>
          <p:nvPr>
            <p:ph type="title"/>
          </p:nvPr>
        </p:nvSpPr>
        <p:spPr>
          <a:xfrm>
            <a:off x="914850" y="1365900"/>
            <a:ext cx="7314300" cy="241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1845375" y="4716000"/>
            <a:ext cx="5453400" cy="30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DM Sans Medium"/>
              <a:buNone/>
              <a:defRPr sz="1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3"/>
          </p:nvPr>
        </p:nvSpPr>
        <p:spPr>
          <a:xfrm>
            <a:off x="125700" y="121800"/>
            <a:ext cx="3188100" cy="30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 Medium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4"/>
          </p:nvPr>
        </p:nvSpPr>
        <p:spPr>
          <a:xfrm>
            <a:off x="5830275" y="125600"/>
            <a:ext cx="3188100" cy="30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 Medium"/>
              <a:buNone/>
              <a:defRPr>
                <a:solidFill>
                  <a:schemeClr val="dk2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agenda">
  <p:cSld name="CUSTOM_5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Google Shape;15;p3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6" name="Google Shape;16;p3"/>
          <p:cNvSpPr txBox="1">
            <a:spLocks noGrp="1"/>
          </p:cNvSpPr>
          <p:nvPr>
            <p:ph type="subTitle" idx="1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2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5704625" y="278000"/>
            <a:ext cx="3313800" cy="414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9" name="Google Shape;19;p3"/>
          <p:cNvSpPr>
            <a:spLocks noGrp="1"/>
          </p:cNvSpPr>
          <p:nvPr>
            <p:ph type="pic" idx="3"/>
          </p:nvPr>
        </p:nvSpPr>
        <p:spPr>
          <a:xfrm>
            <a:off x="125700" y="2356175"/>
            <a:ext cx="3187800" cy="2065200"/>
          </a:xfrm>
          <a:prstGeom prst="rect">
            <a:avLst/>
          </a:prstGeom>
          <a:noFill/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Divider" type="secHead">
  <p:cSld name="SECTION_HEADER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>
            <a:spLocks noGrp="1"/>
          </p:cNvSpPr>
          <p:nvPr>
            <p:ph type="pic" idx="2"/>
          </p:nvPr>
        </p:nvSpPr>
        <p:spPr>
          <a:xfrm>
            <a:off x="2642425" y="1096825"/>
            <a:ext cx="3859200" cy="2408100"/>
          </a:xfrm>
          <a:prstGeom prst="rect">
            <a:avLst/>
          </a:prstGeom>
          <a:noFill/>
          <a:ln w="381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cxnSp>
        <p:nvCxnSpPr>
          <p:cNvPr id="23" name="Google Shape;23;p4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4" name="Google Shape;24;p4"/>
          <p:cNvSpPr txBox="1">
            <a:spLocks noGrp="1"/>
          </p:cNvSpPr>
          <p:nvPr>
            <p:ph type="title"/>
          </p:nvPr>
        </p:nvSpPr>
        <p:spPr>
          <a:xfrm>
            <a:off x="125700" y="278000"/>
            <a:ext cx="8766900" cy="97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title" idx="3"/>
          </p:nvPr>
        </p:nvSpPr>
        <p:spPr>
          <a:xfrm>
            <a:off x="125700" y="3507625"/>
            <a:ext cx="8766900" cy="97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ubTitle" idx="1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subTitle" idx="4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 b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966">
          <p15:clr>
            <a:srgbClr val="E46962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Divider">
  <p:cSld name="CUSTOM_15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>
            <a:spLocks noGrp="1"/>
          </p:cNvSpPr>
          <p:nvPr>
            <p:ph type="pic" idx="2"/>
          </p:nvPr>
        </p:nvSpPr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>
            <a:off x="914850" y="1365900"/>
            <a:ext cx="7314300" cy="241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200"/>
              <a:buFont typeface="Anton"/>
              <a:buNone/>
              <a:defRPr sz="8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big number" type="twoColTx">
  <p:cSld name="TITLE_AND_TWO_COLUMNS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6"/>
          <p:cNvSpPr txBox="1">
            <a:spLocks noGrp="1"/>
          </p:cNvSpPr>
          <p:nvPr>
            <p:ph type="title"/>
          </p:nvPr>
        </p:nvSpPr>
        <p:spPr>
          <a:xfrm>
            <a:off x="922700" y="1089300"/>
            <a:ext cx="7306800" cy="243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Font typeface="Anton"/>
              <a:buNone/>
              <a:defRPr sz="100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200"/>
              <a:buFont typeface="Anton"/>
              <a:buNone/>
              <a:defRPr sz="82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200"/>
              <a:buFont typeface="Anton"/>
              <a:buNone/>
              <a:defRPr sz="82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200"/>
              <a:buFont typeface="Anton"/>
              <a:buNone/>
              <a:defRPr sz="82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200"/>
              <a:buFont typeface="Anton"/>
              <a:buNone/>
              <a:defRPr sz="82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200"/>
              <a:buFont typeface="Anton"/>
              <a:buNone/>
              <a:defRPr sz="82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200"/>
              <a:buFont typeface="Anton"/>
              <a:buNone/>
              <a:defRPr sz="82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200"/>
              <a:buFont typeface="Anton"/>
              <a:buNone/>
              <a:defRPr sz="82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200"/>
              <a:buFont typeface="Anton"/>
              <a:buNone/>
              <a:defRPr sz="8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4" name="Google Shape;34;p6"/>
          <p:cNvSpPr txBox="1">
            <a:spLocks noGrp="1"/>
          </p:cNvSpPr>
          <p:nvPr>
            <p:ph type="subTitle" idx="1"/>
          </p:nvPr>
        </p:nvSpPr>
        <p:spPr>
          <a:xfrm>
            <a:off x="1845375" y="3298800"/>
            <a:ext cx="1468200" cy="101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2"/>
          </p:nvPr>
        </p:nvSpPr>
        <p:spPr>
          <a:xfrm>
            <a:off x="3439350" y="3298800"/>
            <a:ext cx="2265300" cy="118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●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○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■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●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○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■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●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○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■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3"/>
          </p:nvPr>
        </p:nvSpPr>
        <p:spPr>
          <a:xfrm>
            <a:off x="5830425" y="3298800"/>
            <a:ext cx="2265300" cy="118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●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○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■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●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○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■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●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○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 Medium"/>
              <a:buChar char="■"/>
              <a:defRPr>
                <a:solidFill>
                  <a:schemeClr val="lt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9pPr>
          </a:lstStyle>
          <a:p>
            <a:endParaRPr/>
          </a:p>
        </p:txBody>
      </p:sp>
      <p:cxnSp>
        <p:nvCxnSpPr>
          <p:cNvPr id="37" name="Google Shape;37;p6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8" name="Google Shape;38;p6"/>
          <p:cNvSpPr txBox="1">
            <a:spLocks noGrp="1"/>
          </p:cNvSpPr>
          <p:nvPr>
            <p:ph type="subTitle" idx="4"/>
          </p:nvPr>
        </p:nvSpPr>
        <p:spPr>
          <a:xfrm>
            <a:off x="125700" y="125600"/>
            <a:ext cx="1593900" cy="39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ubTitle" idx="5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40" name="Google Shape;40;p6"/>
          <p:cNvSpPr txBox="1">
            <a:spLocks noGrp="1"/>
          </p:cNvSpPr>
          <p:nvPr>
            <p:ph type="subTitle" idx="6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41" name="Google Shape;41;p6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se study">
  <p:cSld name="ONE_COLUMN_TEXT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7"/>
          <p:cNvSpPr>
            <a:spLocks noGrp="1"/>
          </p:cNvSpPr>
          <p:nvPr>
            <p:ph type="pic" idx="2"/>
          </p:nvPr>
        </p:nvSpPr>
        <p:spPr>
          <a:xfrm>
            <a:off x="3182100" y="0"/>
            <a:ext cx="5961900" cy="4711200"/>
          </a:xfrm>
          <a:prstGeom prst="rect">
            <a:avLst/>
          </a:prstGeom>
          <a:noFill/>
          <a:ln>
            <a:noFill/>
          </a:ln>
        </p:spPr>
      </p:sp>
      <p:sp>
        <p:nvSpPr>
          <p:cNvPr id="44" name="Google Shape;44;p7"/>
          <p:cNvSpPr txBox="1">
            <a:spLocks noGrp="1"/>
          </p:cNvSpPr>
          <p:nvPr>
            <p:ph type="subTitle" idx="1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subTitle" idx="3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body" idx="4"/>
          </p:nvPr>
        </p:nvSpPr>
        <p:spPr>
          <a:xfrm>
            <a:off x="251400" y="1855525"/>
            <a:ext cx="2265300" cy="269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●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○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■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●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○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■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●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○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■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title"/>
          </p:nvPr>
        </p:nvSpPr>
        <p:spPr>
          <a:xfrm>
            <a:off x="251400" y="927750"/>
            <a:ext cx="2265300" cy="8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ubTitle" idx="5"/>
          </p:nvPr>
        </p:nvSpPr>
        <p:spPr>
          <a:xfrm>
            <a:off x="125700" y="125600"/>
            <a:ext cx="1593900" cy="39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cxnSp>
        <p:nvCxnSpPr>
          <p:cNvPr id="49" name="Google Shape;49;p7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0" name="Google Shape;50;p7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ull image">
  <p:cSld name="CUSTOM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2" name="Google Shape;52;p8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3" name="Google Shape;53;p8"/>
          <p:cNvSpPr txBox="1">
            <a:spLocks noGrp="1"/>
          </p:cNvSpPr>
          <p:nvPr>
            <p:ph type="subTitle" idx="1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54" name="Google Shape;54;p8"/>
          <p:cNvSpPr txBox="1">
            <a:spLocks noGrp="1"/>
          </p:cNvSpPr>
          <p:nvPr>
            <p:ph type="subTitle" idx="2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55" name="Google Shape;55;p8"/>
          <p:cNvSpPr>
            <a:spLocks noGrp="1"/>
          </p:cNvSpPr>
          <p:nvPr>
            <p:ph type="pic" idx="3"/>
          </p:nvPr>
        </p:nvSpPr>
        <p:spPr>
          <a:xfrm>
            <a:off x="125700" y="125600"/>
            <a:ext cx="8892600" cy="4585800"/>
          </a:xfrm>
          <a:prstGeom prst="rect">
            <a:avLst/>
          </a:prstGeom>
          <a:noFill/>
          <a:ln>
            <a:noFill/>
          </a:ln>
        </p:spPr>
      </p:sp>
      <p:sp>
        <p:nvSpPr>
          <p:cNvPr id="56" name="Google Shape;56;p8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rtl="0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rtl="0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rtl="0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rtl="0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rtl="0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rtl="0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rtl="0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rtl="0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Gallery">
  <p:cSld name="CUSTOM_1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9"/>
          <p:cNvSpPr>
            <a:spLocks noGrp="1"/>
          </p:cNvSpPr>
          <p:nvPr>
            <p:ph type="pic" idx="2"/>
          </p:nvPr>
        </p:nvSpPr>
        <p:spPr>
          <a:xfrm>
            <a:off x="125700" y="2041425"/>
            <a:ext cx="5581500" cy="2669400"/>
          </a:xfrm>
          <a:prstGeom prst="rect">
            <a:avLst/>
          </a:prstGeom>
          <a:noFill/>
          <a:ln>
            <a:noFill/>
          </a:ln>
        </p:spPr>
      </p:sp>
      <p:sp>
        <p:nvSpPr>
          <p:cNvPr id="59" name="Google Shape;59;p9"/>
          <p:cNvSpPr>
            <a:spLocks noGrp="1"/>
          </p:cNvSpPr>
          <p:nvPr>
            <p:ph type="pic" idx="3"/>
          </p:nvPr>
        </p:nvSpPr>
        <p:spPr>
          <a:xfrm>
            <a:off x="5827725" y="2041425"/>
            <a:ext cx="3193200" cy="2669400"/>
          </a:xfrm>
          <a:prstGeom prst="rect">
            <a:avLst/>
          </a:prstGeom>
          <a:noFill/>
          <a:ln>
            <a:noFill/>
          </a:ln>
        </p:spPr>
      </p:sp>
      <p:sp>
        <p:nvSpPr>
          <p:cNvPr id="60" name="Google Shape;60;p9"/>
          <p:cNvSpPr>
            <a:spLocks noGrp="1"/>
          </p:cNvSpPr>
          <p:nvPr>
            <p:ph type="pic" idx="4"/>
          </p:nvPr>
        </p:nvSpPr>
        <p:spPr>
          <a:xfrm>
            <a:off x="120525" y="125600"/>
            <a:ext cx="3193200" cy="1789200"/>
          </a:xfrm>
          <a:prstGeom prst="rect">
            <a:avLst/>
          </a:prstGeom>
          <a:noFill/>
          <a:ln>
            <a:noFill/>
          </a:ln>
        </p:spPr>
      </p:sp>
      <p:sp>
        <p:nvSpPr>
          <p:cNvPr id="61" name="Google Shape;61;p9"/>
          <p:cNvSpPr>
            <a:spLocks noGrp="1"/>
          </p:cNvSpPr>
          <p:nvPr>
            <p:ph type="pic" idx="5"/>
          </p:nvPr>
        </p:nvSpPr>
        <p:spPr>
          <a:xfrm>
            <a:off x="3436750" y="125600"/>
            <a:ext cx="5581500" cy="1789200"/>
          </a:xfrm>
          <a:prstGeom prst="rect">
            <a:avLst/>
          </a:prstGeom>
          <a:noFill/>
          <a:ln>
            <a:noFill/>
          </a:ln>
        </p:spPr>
      </p:sp>
      <p:cxnSp>
        <p:nvCxnSpPr>
          <p:cNvPr id="62" name="Google Shape;62;p9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3" name="Google Shape;63;p9"/>
          <p:cNvSpPr txBox="1">
            <a:spLocks noGrp="1"/>
          </p:cNvSpPr>
          <p:nvPr>
            <p:ph type="subTitle" idx="1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subTitle" idx="6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65" name="Google Shape;65;p9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lumn chart">
  <p:cSld name="CUSTOM_2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0"/>
          <p:cNvSpPr txBox="1">
            <a:spLocks noGrp="1"/>
          </p:cNvSpPr>
          <p:nvPr>
            <p:ph type="title"/>
          </p:nvPr>
        </p:nvSpPr>
        <p:spPr>
          <a:xfrm>
            <a:off x="125700" y="522600"/>
            <a:ext cx="3840300" cy="177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nton"/>
              <a:buNone/>
              <a:defRPr sz="9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10"/>
          <p:cNvSpPr txBox="1">
            <a:spLocks noGrp="1"/>
          </p:cNvSpPr>
          <p:nvPr>
            <p:ph type="subTitle" idx="1"/>
          </p:nvPr>
        </p:nvSpPr>
        <p:spPr>
          <a:xfrm>
            <a:off x="125700" y="2455838"/>
            <a:ext cx="3082200" cy="88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10"/>
          <p:cNvSpPr txBox="1">
            <a:spLocks noGrp="1"/>
          </p:cNvSpPr>
          <p:nvPr>
            <p:ph type="body" idx="2"/>
          </p:nvPr>
        </p:nvSpPr>
        <p:spPr>
          <a:xfrm>
            <a:off x="125700" y="3501075"/>
            <a:ext cx="3062400" cy="1053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/>
            </a:lvl9pPr>
          </a:lstStyle>
          <a:p>
            <a:endParaRPr/>
          </a:p>
        </p:txBody>
      </p:sp>
      <p:cxnSp>
        <p:nvCxnSpPr>
          <p:cNvPr id="70" name="Google Shape;70;p10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1" name="Google Shape;71;p10"/>
          <p:cNvSpPr txBox="1">
            <a:spLocks noGrp="1"/>
          </p:cNvSpPr>
          <p:nvPr>
            <p:ph type="subTitle" idx="3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72" name="Google Shape;72;p10"/>
          <p:cNvSpPr txBox="1">
            <a:spLocks noGrp="1"/>
          </p:cNvSpPr>
          <p:nvPr>
            <p:ph type="subTitle" idx="4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73" name="Google Shape;73;p10"/>
          <p:cNvSpPr txBox="1">
            <a:spLocks noGrp="1"/>
          </p:cNvSpPr>
          <p:nvPr>
            <p:ph type="subTitle" idx="5"/>
          </p:nvPr>
        </p:nvSpPr>
        <p:spPr>
          <a:xfrm>
            <a:off x="125700" y="125600"/>
            <a:ext cx="1593900" cy="39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74" name="Google Shape;74;p10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bout">
  <p:cSld name="CUSTOM_3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1"/>
          <p:cNvSpPr txBox="1">
            <a:spLocks noGrp="1"/>
          </p:cNvSpPr>
          <p:nvPr>
            <p:ph type="title"/>
          </p:nvPr>
        </p:nvSpPr>
        <p:spPr>
          <a:xfrm>
            <a:off x="3439375" y="141600"/>
            <a:ext cx="5453400" cy="457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77" name="Google Shape;77;p11"/>
          <p:cNvSpPr txBox="1">
            <a:spLocks noGrp="1"/>
          </p:cNvSpPr>
          <p:nvPr>
            <p:ph type="body" idx="1"/>
          </p:nvPr>
        </p:nvSpPr>
        <p:spPr>
          <a:xfrm>
            <a:off x="125825" y="659000"/>
            <a:ext cx="2516700" cy="121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9pPr>
          </a:lstStyle>
          <a:p>
            <a:endParaRPr/>
          </a:p>
        </p:txBody>
      </p:sp>
      <p:sp>
        <p:nvSpPr>
          <p:cNvPr id="78" name="Google Shape;78;p11"/>
          <p:cNvSpPr txBox="1">
            <a:spLocks noGrp="1"/>
          </p:cNvSpPr>
          <p:nvPr>
            <p:ph type="body" idx="2"/>
          </p:nvPr>
        </p:nvSpPr>
        <p:spPr>
          <a:xfrm>
            <a:off x="125825" y="1377775"/>
            <a:ext cx="2516700" cy="121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9pPr>
          </a:lstStyle>
          <a:p>
            <a:endParaRPr/>
          </a:p>
        </p:txBody>
      </p:sp>
      <p:cxnSp>
        <p:nvCxnSpPr>
          <p:cNvPr id="79" name="Google Shape;79;p11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0" name="Google Shape;80;p11"/>
          <p:cNvSpPr txBox="1">
            <a:spLocks noGrp="1"/>
          </p:cNvSpPr>
          <p:nvPr>
            <p:ph type="subTitle" idx="3"/>
          </p:nvPr>
        </p:nvSpPr>
        <p:spPr>
          <a:xfrm>
            <a:off x="125700" y="4716000"/>
            <a:ext cx="25167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81" name="Google Shape;81;p11"/>
          <p:cNvSpPr txBox="1">
            <a:spLocks noGrp="1"/>
          </p:cNvSpPr>
          <p:nvPr>
            <p:ph type="subTitle" idx="4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82" name="Google Shape;82;p11"/>
          <p:cNvSpPr txBox="1">
            <a:spLocks noGrp="1"/>
          </p:cNvSpPr>
          <p:nvPr>
            <p:ph type="subTitle" idx="5"/>
          </p:nvPr>
        </p:nvSpPr>
        <p:spPr>
          <a:xfrm>
            <a:off x="125700" y="125600"/>
            <a:ext cx="1593900" cy="39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83" name="Google Shape;83;p11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olution Goals">
  <p:cSld name="CUSTOM_4"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2"/>
          <p:cNvSpPr>
            <a:spLocks noGrp="1"/>
          </p:cNvSpPr>
          <p:nvPr>
            <p:ph type="pic" idx="2"/>
          </p:nvPr>
        </p:nvSpPr>
        <p:spPr>
          <a:xfrm>
            <a:off x="125700" y="921925"/>
            <a:ext cx="8892300" cy="2633700"/>
          </a:xfrm>
          <a:prstGeom prst="rect">
            <a:avLst/>
          </a:prstGeom>
          <a:noFill/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6" name="Google Shape;86;p12"/>
          <p:cNvSpPr txBox="1">
            <a:spLocks noGrp="1"/>
          </p:cNvSpPr>
          <p:nvPr>
            <p:ph type="body" idx="1"/>
          </p:nvPr>
        </p:nvSpPr>
        <p:spPr>
          <a:xfrm>
            <a:off x="2642375" y="3632600"/>
            <a:ext cx="3859200" cy="108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87" name="Google Shape;87;p12"/>
          <p:cNvSpPr txBox="1">
            <a:spLocks noGrp="1"/>
          </p:cNvSpPr>
          <p:nvPr>
            <p:ph type="body" idx="3"/>
          </p:nvPr>
        </p:nvSpPr>
        <p:spPr>
          <a:xfrm>
            <a:off x="6627325" y="3632600"/>
            <a:ext cx="2391000" cy="54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88" name="Google Shape;88;p12"/>
          <p:cNvSpPr txBox="1">
            <a:spLocks noGrp="1"/>
          </p:cNvSpPr>
          <p:nvPr>
            <p:ph type="subTitle" idx="4"/>
          </p:nvPr>
        </p:nvSpPr>
        <p:spPr>
          <a:xfrm>
            <a:off x="125700" y="3666950"/>
            <a:ext cx="1593900" cy="101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89" name="Google Shape;89;p12"/>
          <p:cNvSpPr txBox="1">
            <a:spLocks noGrp="1"/>
          </p:cNvSpPr>
          <p:nvPr>
            <p:ph type="title"/>
          </p:nvPr>
        </p:nvSpPr>
        <p:spPr>
          <a:xfrm>
            <a:off x="125700" y="125600"/>
            <a:ext cx="8766900" cy="97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cxnSp>
        <p:nvCxnSpPr>
          <p:cNvPr id="90" name="Google Shape;90;p12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1" name="Google Shape;91;p12"/>
          <p:cNvSpPr txBox="1">
            <a:spLocks noGrp="1"/>
          </p:cNvSpPr>
          <p:nvPr>
            <p:ph type="subTitle" idx="5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92" name="Google Shape;92;p12"/>
          <p:cNvSpPr txBox="1">
            <a:spLocks noGrp="1"/>
          </p:cNvSpPr>
          <p:nvPr>
            <p:ph type="subTitle" idx="6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93" name="Google Shape;93;p12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eam">
  <p:cSld name="CUSTOM_6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3"/>
          <p:cNvSpPr txBox="1">
            <a:spLocks noGrp="1"/>
          </p:cNvSpPr>
          <p:nvPr>
            <p:ph type="body" idx="1"/>
          </p:nvPr>
        </p:nvSpPr>
        <p:spPr>
          <a:xfrm>
            <a:off x="5830325" y="125600"/>
            <a:ext cx="3188100" cy="7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9pPr>
          </a:lstStyle>
          <a:p>
            <a:endParaRPr/>
          </a:p>
        </p:txBody>
      </p:sp>
      <p:sp>
        <p:nvSpPr>
          <p:cNvPr id="96" name="Google Shape;96;p13"/>
          <p:cNvSpPr>
            <a:spLocks noGrp="1"/>
          </p:cNvSpPr>
          <p:nvPr>
            <p:ph type="pic" idx="2"/>
          </p:nvPr>
        </p:nvSpPr>
        <p:spPr>
          <a:xfrm>
            <a:off x="125700" y="1824050"/>
            <a:ext cx="2088900" cy="22467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7" name="Google Shape;97;p13"/>
          <p:cNvSpPr>
            <a:spLocks noGrp="1"/>
          </p:cNvSpPr>
          <p:nvPr>
            <p:ph type="pic" idx="3"/>
          </p:nvPr>
        </p:nvSpPr>
        <p:spPr>
          <a:xfrm>
            <a:off x="2393673" y="1824050"/>
            <a:ext cx="2088900" cy="22467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8" name="Google Shape;98;p13"/>
          <p:cNvSpPr>
            <a:spLocks noGrp="1"/>
          </p:cNvSpPr>
          <p:nvPr>
            <p:ph type="pic" idx="4"/>
          </p:nvPr>
        </p:nvSpPr>
        <p:spPr>
          <a:xfrm>
            <a:off x="4661539" y="1824050"/>
            <a:ext cx="2088900" cy="22467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9" name="Google Shape;99;p13"/>
          <p:cNvSpPr>
            <a:spLocks noGrp="1"/>
          </p:cNvSpPr>
          <p:nvPr>
            <p:ph type="pic" idx="5"/>
          </p:nvPr>
        </p:nvSpPr>
        <p:spPr>
          <a:xfrm>
            <a:off x="6929405" y="1824050"/>
            <a:ext cx="2088900" cy="22467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cxnSp>
        <p:nvCxnSpPr>
          <p:cNvPr id="100" name="Google Shape;100;p13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1" name="Google Shape;101;p13"/>
          <p:cNvSpPr txBox="1">
            <a:spLocks noGrp="1"/>
          </p:cNvSpPr>
          <p:nvPr>
            <p:ph type="subTitle" idx="6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02" name="Google Shape;102;p13"/>
          <p:cNvSpPr txBox="1">
            <a:spLocks noGrp="1"/>
          </p:cNvSpPr>
          <p:nvPr>
            <p:ph type="subTitle" idx="7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03" name="Google Shape;103;p13"/>
          <p:cNvSpPr txBox="1">
            <a:spLocks noGrp="1"/>
          </p:cNvSpPr>
          <p:nvPr>
            <p:ph type="title"/>
          </p:nvPr>
        </p:nvSpPr>
        <p:spPr>
          <a:xfrm>
            <a:off x="125700" y="1362200"/>
            <a:ext cx="2088900" cy="8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nton"/>
              <a:buNone/>
              <a:defRPr sz="2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13"/>
          <p:cNvSpPr txBox="1">
            <a:spLocks noGrp="1"/>
          </p:cNvSpPr>
          <p:nvPr>
            <p:ph type="subTitle" idx="8"/>
          </p:nvPr>
        </p:nvSpPr>
        <p:spPr>
          <a:xfrm>
            <a:off x="125700" y="4077300"/>
            <a:ext cx="2088900" cy="62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13"/>
          <p:cNvSpPr txBox="1">
            <a:spLocks noGrp="1"/>
          </p:cNvSpPr>
          <p:nvPr>
            <p:ph type="title" idx="9"/>
          </p:nvPr>
        </p:nvSpPr>
        <p:spPr>
          <a:xfrm>
            <a:off x="2393625" y="1378200"/>
            <a:ext cx="2088900" cy="8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nton"/>
              <a:buNone/>
              <a:defRPr sz="2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13"/>
          <p:cNvSpPr txBox="1">
            <a:spLocks noGrp="1"/>
          </p:cNvSpPr>
          <p:nvPr>
            <p:ph type="subTitle" idx="13"/>
          </p:nvPr>
        </p:nvSpPr>
        <p:spPr>
          <a:xfrm>
            <a:off x="2393625" y="4091034"/>
            <a:ext cx="2088900" cy="62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9pPr>
          </a:lstStyle>
          <a:p>
            <a:endParaRPr/>
          </a:p>
        </p:txBody>
      </p:sp>
      <p:sp>
        <p:nvSpPr>
          <p:cNvPr id="107" name="Google Shape;107;p13"/>
          <p:cNvSpPr txBox="1">
            <a:spLocks noGrp="1"/>
          </p:cNvSpPr>
          <p:nvPr>
            <p:ph type="title" idx="14"/>
          </p:nvPr>
        </p:nvSpPr>
        <p:spPr>
          <a:xfrm>
            <a:off x="4661525" y="1378200"/>
            <a:ext cx="2088900" cy="8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nton"/>
              <a:buNone/>
              <a:defRPr sz="2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13"/>
          <p:cNvSpPr txBox="1">
            <a:spLocks noGrp="1"/>
          </p:cNvSpPr>
          <p:nvPr>
            <p:ph type="subTitle" idx="15"/>
          </p:nvPr>
        </p:nvSpPr>
        <p:spPr>
          <a:xfrm>
            <a:off x="4661525" y="4091034"/>
            <a:ext cx="2088900" cy="62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9pPr>
          </a:lstStyle>
          <a:p>
            <a:endParaRPr/>
          </a:p>
        </p:txBody>
      </p:sp>
      <p:sp>
        <p:nvSpPr>
          <p:cNvPr id="109" name="Google Shape;109;p13"/>
          <p:cNvSpPr txBox="1">
            <a:spLocks noGrp="1"/>
          </p:cNvSpPr>
          <p:nvPr>
            <p:ph type="title" idx="16"/>
          </p:nvPr>
        </p:nvSpPr>
        <p:spPr>
          <a:xfrm>
            <a:off x="6929425" y="1378200"/>
            <a:ext cx="2088900" cy="8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nton"/>
              <a:buNone/>
              <a:defRPr sz="2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" name="Google Shape;110;p13"/>
          <p:cNvSpPr txBox="1">
            <a:spLocks noGrp="1"/>
          </p:cNvSpPr>
          <p:nvPr>
            <p:ph type="subTitle" idx="17"/>
          </p:nvPr>
        </p:nvSpPr>
        <p:spPr>
          <a:xfrm>
            <a:off x="6929425" y="4091034"/>
            <a:ext cx="2088900" cy="62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13"/>
          <p:cNvSpPr txBox="1">
            <a:spLocks noGrp="1"/>
          </p:cNvSpPr>
          <p:nvPr>
            <p:ph type="subTitle" idx="18"/>
          </p:nvPr>
        </p:nvSpPr>
        <p:spPr>
          <a:xfrm>
            <a:off x="125700" y="125600"/>
            <a:ext cx="1593900" cy="39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12" name="Google Shape;112;p13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udget">
  <p:cSld name="CUSTOM_7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4"/>
          <p:cNvSpPr txBox="1">
            <a:spLocks noGrp="1"/>
          </p:cNvSpPr>
          <p:nvPr>
            <p:ph type="title"/>
          </p:nvPr>
        </p:nvSpPr>
        <p:spPr>
          <a:xfrm>
            <a:off x="133150" y="125600"/>
            <a:ext cx="3180600" cy="50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nton"/>
              <a:buNone/>
              <a:defRPr sz="24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nton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nton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nton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nton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nton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nton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nton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nton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15" name="Google Shape;115;p14"/>
          <p:cNvSpPr txBox="1">
            <a:spLocks noGrp="1"/>
          </p:cNvSpPr>
          <p:nvPr>
            <p:ph type="body" idx="1"/>
          </p:nvPr>
        </p:nvSpPr>
        <p:spPr>
          <a:xfrm>
            <a:off x="5830325" y="125600"/>
            <a:ext cx="3188100" cy="7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cxnSp>
        <p:nvCxnSpPr>
          <p:cNvPr id="116" name="Google Shape;116;p14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17" name="Google Shape;117;p14"/>
          <p:cNvSpPr txBox="1">
            <a:spLocks noGrp="1"/>
          </p:cNvSpPr>
          <p:nvPr>
            <p:ph type="subTitle" idx="2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18" name="Google Shape;118;p14"/>
          <p:cNvSpPr txBox="1">
            <a:spLocks noGrp="1"/>
          </p:cNvSpPr>
          <p:nvPr>
            <p:ph type="subTitle" idx="3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19" name="Google Shape;119;p14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meline">
  <p:cSld name="CUSTOM_16"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5"/>
          <p:cNvSpPr txBox="1">
            <a:spLocks noGrp="1"/>
          </p:cNvSpPr>
          <p:nvPr>
            <p:ph type="title"/>
          </p:nvPr>
        </p:nvSpPr>
        <p:spPr>
          <a:xfrm>
            <a:off x="133150" y="125600"/>
            <a:ext cx="3180600" cy="50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nton"/>
              <a:buNone/>
              <a:defRPr sz="24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nton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nton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nton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nton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nton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nton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nton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nton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22" name="Google Shape;122;p15"/>
          <p:cNvSpPr txBox="1">
            <a:spLocks noGrp="1"/>
          </p:cNvSpPr>
          <p:nvPr>
            <p:ph type="body" idx="1"/>
          </p:nvPr>
        </p:nvSpPr>
        <p:spPr>
          <a:xfrm>
            <a:off x="5830325" y="125600"/>
            <a:ext cx="3188100" cy="7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cxnSp>
        <p:nvCxnSpPr>
          <p:cNvPr id="123" name="Google Shape;123;p15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24" name="Google Shape;124;p15"/>
          <p:cNvSpPr txBox="1">
            <a:spLocks noGrp="1"/>
          </p:cNvSpPr>
          <p:nvPr>
            <p:ph type="subTitle" idx="2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25" name="Google Shape;125;p15"/>
          <p:cNvSpPr txBox="1">
            <a:spLocks noGrp="1"/>
          </p:cNvSpPr>
          <p:nvPr>
            <p:ph type="subTitle" idx="3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26" name="Google Shape;126;p15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ction plan">
  <p:cSld name="CUSTOM_8"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8" name="Google Shape;128;p16"/>
          <p:cNvCxnSpPr/>
          <p:nvPr/>
        </p:nvCxnSpPr>
        <p:spPr>
          <a:xfrm>
            <a:off x="125725" y="1460150"/>
            <a:ext cx="88926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29" name="Google Shape;129;p16"/>
          <p:cNvSpPr txBox="1">
            <a:spLocks noGrp="1"/>
          </p:cNvSpPr>
          <p:nvPr>
            <p:ph type="title"/>
          </p:nvPr>
        </p:nvSpPr>
        <p:spPr>
          <a:xfrm>
            <a:off x="133150" y="125600"/>
            <a:ext cx="4105200" cy="108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16"/>
          <p:cNvSpPr txBox="1">
            <a:spLocks noGrp="1"/>
          </p:cNvSpPr>
          <p:nvPr>
            <p:ph type="title" idx="2"/>
          </p:nvPr>
        </p:nvSpPr>
        <p:spPr>
          <a:xfrm>
            <a:off x="121500" y="1544925"/>
            <a:ext cx="1598100" cy="50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16"/>
          <p:cNvSpPr txBox="1">
            <a:spLocks noGrp="1"/>
          </p:cNvSpPr>
          <p:nvPr>
            <p:ph type="title" idx="3"/>
          </p:nvPr>
        </p:nvSpPr>
        <p:spPr>
          <a:xfrm>
            <a:off x="2516675" y="1544925"/>
            <a:ext cx="1715700" cy="50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9pPr>
          </a:lstStyle>
          <a:p>
            <a:endParaRPr/>
          </a:p>
        </p:txBody>
      </p:sp>
      <p:sp>
        <p:nvSpPr>
          <p:cNvPr id="132" name="Google Shape;132;p16"/>
          <p:cNvSpPr txBox="1">
            <a:spLocks noGrp="1"/>
          </p:cNvSpPr>
          <p:nvPr>
            <p:ph type="title" idx="4"/>
          </p:nvPr>
        </p:nvSpPr>
        <p:spPr>
          <a:xfrm>
            <a:off x="4907700" y="1544925"/>
            <a:ext cx="1719600" cy="50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9pPr>
          </a:lstStyle>
          <a:p>
            <a:endParaRPr/>
          </a:p>
        </p:txBody>
      </p:sp>
      <p:sp>
        <p:nvSpPr>
          <p:cNvPr id="133" name="Google Shape;133;p16"/>
          <p:cNvSpPr txBox="1">
            <a:spLocks noGrp="1"/>
          </p:cNvSpPr>
          <p:nvPr>
            <p:ph type="title" idx="5"/>
          </p:nvPr>
        </p:nvSpPr>
        <p:spPr>
          <a:xfrm>
            <a:off x="7300884" y="1544925"/>
            <a:ext cx="1715100" cy="50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9pPr>
          </a:lstStyle>
          <a:p>
            <a:endParaRPr/>
          </a:p>
        </p:txBody>
      </p:sp>
      <p:sp>
        <p:nvSpPr>
          <p:cNvPr id="134" name="Google Shape;134;p16"/>
          <p:cNvSpPr txBox="1">
            <a:spLocks noGrp="1"/>
          </p:cNvSpPr>
          <p:nvPr>
            <p:ph type="subTitle" idx="1"/>
          </p:nvPr>
        </p:nvSpPr>
        <p:spPr>
          <a:xfrm>
            <a:off x="121500" y="3443500"/>
            <a:ext cx="1468200" cy="3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16"/>
          <p:cNvSpPr txBox="1">
            <a:spLocks noGrp="1"/>
          </p:cNvSpPr>
          <p:nvPr>
            <p:ph type="subTitle" idx="6"/>
          </p:nvPr>
        </p:nvSpPr>
        <p:spPr>
          <a:xfrm>
            <a:off x="2513725" y="3443500"/>
            <a:ext cx="1586700" cy="3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9pPr>
          </a:lstStyle>
          <a:p>
            <a:endParaRPr/>
          </a:p>
        </p:txBody>
      </p:sp>
      <p:sp>
        <p:nvSpPr>
          <p:cNvPr id="136" name="Google Shape;136;p16"/>
          <p:cNvSpPr txBox="1">
            <a:spLocks noGrp="1"/>
          </p:cNvSpPr>
          <p:nvPr>
            <p:ph type="subTitle" idx="7"/>
          </p:nvPr>
        </p:nvSpPr>
        <p:spPr>
          <a:xfrm>
            <a:off x="4912111" y="3443500"/>
            <a:ext cx="1579800" cy="3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9pPr>
          </a:lstStyle>
          <a:p>
            <a:endParaRPr/>
          </a:p>
        </p:txBody>
      </p:sp>
      <p:sp>
        <p:nvSpPr>
          <p:cNvPr id="137" name="Google Shape;137;p16"/>
          <p:cNvSpPr txBox="1">
            <a:spLocks noGrp="1"/>
          </p:cNvSpPr>
          <p:nvPr>
            <p:ph type="subTitle" idx="8"/>
          </p:nvPr>
        </p:nvSpPr>
        <p:spPr>
          <a:xfrm>
            <a:off x="7300884" y="3443500"/>
            <a:ext cx="1581900" cy="3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16"/>
          <p:cNvSpPr txBox="1">
            <a:spLocks noGrp="1"/>
          </p:cNvSpPr>
          <p:nvPr>
            <p:ph type="body" idx="9"/>
          </p:nvPr>
        </p:nvSpPr>
        <p:spPr>
          <a:xfrm>
            <a:off x="7300884" y="3813050"/>
            <a:ext cx="1715100" cy="67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9pPr>
          </a:lstStyle>
          <a:p>
            <a:endParaRPr/>
          </a:p>
        </p:txBody>
      </p:sp>
      <p:sp>
        <p:nvSpPr>
          <p:cNvPr id="139" name="Google Shape;139;p16"/>
          <p:cNvSpPr txBox="1">
            <a:spLocks noGrp="1"/>
          </p:cNvSpPr>
          <p:nvPr>
            <p:ph type="body" idx="13"/>
          </p:nvPr>
        </p:nvSpPr>
        <p:spPr>
          <a:xfrm>
            <a:off x="122450" y="3813050"/>
            <a:ext cx="1592100" cy="67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9pPr>
          </a:lstStyle>
          <a:p>
            <a:endParaRPr/>
          </a:p>
        </p:txBody>
      </p:sp>
      <p:sp>
        <p:nvSpPr>
          <p:cNvPr id="140" name="Google Shape;140;p16"/>
          <p:cNvSpPr txBox="1">
            <a:spLocks noGrp="1"/>
          </p:cNvSpPr>
          <p:nvPr>
            <p:ph type="body" idx="14"/>
          </p:nvPr>
        </p:nvSpPr>
        <p:spPr>
          <a:xfrm>
            <a:off x="2514752" y="3813050"/>
            <a:ext cx="1720800" cy="67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9pPr>
          </a:lstStyle>
          <a:p>
            <a:endParaRPr/>
          </a:p>
        </p:txBody>
      </p:sp>
      <p:sp>
        <p:nvSpPr>
          <p:cNvPr id="141" name="Google Shape;141;p16"/>
          <p:cNvSpPr txBox="1">
            <a:spLocks noGrp="1"/>
          </p:cNvSpPr>
          <p:nvPr>
            <p:ph type="body" idx="15"/>
          </p:nvPr>
        </p:nvSpPr>
        <p:spPr>
          <a:xfrm>
            <a:off x="4912596" y="3813050"/>
            <a:ext cx="1713000" cy="67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9pPr>
          </a:lstStyle>
          <a:p>
            <a:endParaRPr/>
          </a:p>
        </p:txBody>
      </p:sp>
      <p:cxnSp>
        <p:nvCxnSpPr>
          <p:cNvPr id="142" name="Google Shape;142;p16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43" name="Google Shape;143;p16"/>
          <p:cNvSpPr txBox="1">
            <a:spLocks noGrp="1"/>
          </p:cNvSpPr>
          <p:nvPr>
            <p:ph type="subTitle" idx="16"/>
          </p:nvPr>
        </p:nvSpPr>
        <p:spPr>
          <a:xfrm>
            <a:off x="125725" y="4716000"/>
            <a:ext cx="25167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44" name="Google Shape;144;p16"/>
          <p:cNvSpPr txBox="1">
            <a:spLocks noGrp="1"/>
          </p:cNvSpPr>
          <p:nvPr>
            <p:ph type="subTitle" idx="17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45" name="Google Shape;145;p16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olution Steps">
  <p:cSld name="CUSTOM_10"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7"/>
          <p:cNvSpPr txBox="1">
            <a:spLocks noGrp="1"/>
          </p:cNvSpPr>
          <p:nvPr>
            <p:ph type="title"/>
          </p:nvPr>
        </p:nvSpPr>
        <p:spPr>
          <a:xfrm>
            <a:off x="133150" y="125600"/>
            <a:ext cx="3180600" cy="50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9pPr>
          </a:lstStyle>
          <a:p>
            <a:endParaRPr/>
          </a:p>
        </p:txBody>
      </p:sp>
      <p:sp>
        <p:nvSpPr>
          <p:cNvPr id="148" name="Google Shape;148;p17"/>
          <p:cNvSpPr txBox="1">
            <a:spLocks noGrp="1"/>
          </p:cNvSpPr>
          <p:nvPr>
            <p:ph type="body" idx="1"/>
          </p:nvPr>
        </p:nvSpPr>
        <p:spPr>
          <a:xfrm>
            <a:off x="6627325" y="125600"/>
            <a:ext cx="2391000" cy="108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9pPr>
          </a:lstStyle>
          <a:p>
            <a:endParaRPr/>
          </a:p>
        </p:txBody>
      </p:sp>
      <p:sp>
        <p:nvSpPr>
          <p:cNvPr id="149" name="Google Shape;149;p17"/>
          <p:cNvSpPr txBox="1">
            <a:spLocks noGrp="1"/>
          </p:cNvSpPr>
          <p:nvPr>
            <p:ph type="subTitle" idx="2"/>
          </p:nvPr>
        </p:nvSpPr>
        <p:spPr>
          <a:xfrm>
            <a:off x="5033375" y="125600"/>
            <a:ext cx="1593900" cy="101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9pPr>
          </a:lstStyle>
          <a:p>
            <a:endParaRPr/>
          </a:p>
        </p:txBody>
      </p:sp>
      <p:sp>
        <p:nvSpPr>
          <p:cNvPr id="150" name="Google Shape;150;p17"/>
          <p:cNvSpPr txBox="1">
            <a:spLocks noGrp="1"/>
          </p:cNvSpPr>
          <p:nvPr>
            <p:ph type="body" idx="3"/>
          </p:nvPr>
        </p:nvSpPr>
        <p:spPr>
          <a:xfrm>
            <a:off x="6627300" y="1766200"/>
            <a:ext cx="2391000" cy="108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9pPr>
          </a:lstStyle>
          <a:p>
            <a:endParaRPr/>
          </a:p>
        </p:txBody>
      </p:sp>
      <p:sp>
        <p:nvSpPr>
          <p:cNvPr id="151" name="Google Shape;151;p17"/>
          <p:cNvSpPr txBox="1">
            <a:spLocks noGrp="1"/>
          </p:cNvSpPr>
          <p:nvPr>
            <p:ph type="subTitle" idx="4"/>
          </p:nvPr>
        </p:nvSpPr>
        <p:spPr>
          <a:xfrm>
            <a:off x="5033350" y="1766188"/>
            <a:ext cx="1593900" cy="101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9pPr>
          </a:lstStyle>
          <a:p>
            <a:endParaRPr/>
          </a:p>
        </p:txBody>
      </p:sp>
      <p:sp>
        <p:nvSpPr>
          <p:cNvPr id="152" name="Google Shape;152;p17"/>
          <p:cNvSpPr txBox="1">
            <a:spLocks noGrp="1"/>
          </p:cNvSpPr>
          <p:nvPr>
            <p:ph type="body" idx="5"/>
          </p:nvPr>
        </p:nvSpPr>
        <p:spPr>
          <a:xfrm>
            <a:off x="6627300" y="3406800"/>
            <a:ext cx="2391000" cy="108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9pPr>
          </a:lstStyle>
          <a:p>
            <a:endParaRPr/>
          </a:p>
        </p:txBody>
      </p:sp>
      <p:sp>
        <p:nvSpPr>
          <p:cNvPr id="153" name="Google Shape;153;p17"/>
          <p:cNvSpPr txBox="1">
            <a:spLocks noGrp="1"/>
          </p:cNvSpPr>
          <p:nvPr>
            <p:ph type="subTitle" idx="6"/>
          </p:nvPr>
        </p:nvSpPr>
        <p:spPr>
          <a:xfrm>
            <a:off x="5033350" y="3406775"/>
            <a:ext cx="1593900" cy="101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9pPr>
          </a:lstStyle>
          <a:p>
            <a:endParaRPr/>
          </a:p>
        </p:txBody>
      </p:sp>
      <p:cxnSp>
        <p:nvCxnSpPr>
          <p:cNvPr id="154" name="Google Shape;154;p17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5" name="Google Shape;155;p17"/>
          <p:cNvSpPr txBox="1">
            <a:spLocks noGrp="1"/>
          </p:cNvSpPr>
          <p:nvPr>
            <p:ph type="subTitle" idx="7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56" name="Google Shape;156;p17"/>
          <p:cNvSpPr txBox="1">
            <a:spLocks noGrp="1"/>
          </p:cNvSpPr>
          <p:nvPr>
            <p:ph type="subTitle" idx="8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cxnSp>
        <p:nvCxnSpPr>
          <p:cNvPr id="157" name="Google Shape;157;p17"/>
          <p:cNvCxnSpPr/>
          <p:nvPr/>
        </p:nvCxnSpPr>
        <p:spPr>
          <a:xfrm>
            <a:off x="1888263" y="1208900"/>
            <a:ext cx="2414400" cy="893700"/>
          </a:xfrm>
          <a:prstGeom prst="curvedConnector3">
            <a:avLst>
              <a:gd name="adj1" fmla="val 645"/>
            </a:avLst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158" name="Google Shape;158;p17"/>
          <p:cNvSpPr>
            <a:spLocks noGrp="1"/>
          </p:cNvSpPr>
          <p:nvPr>
            <p:ph type="pic" idx="9"/>
          </p:nvPr>
        </p:nvSpPr>
        <p:spPr>
          <a:xfrm>
            <a:off x="125700" y="2356175"/>
            <a:ext cx="3187800" cy="2065200"/>
          </a:xfrm>
          <a:prstGeom prst="rect">
            <a:avLst/>
          </a:prstGeom>
          <a:noFill/>
          <a:ln w="381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9" name="Google Shape;159;p17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 You">
  <p:cSld name="CUSTOM_9"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8"/>
          <p:cNvSpPr txBox="1">
            <a:spLocks noGrp="1"/>
          </p:cNvSpPr>
          <p:nvPr>
            <p:ph type="title"/>
          </p:nvPr>
        </p:nvSpPr>
        <p:spPr>
          <a:xfrm>
            <a:off x="1578300" y="2304300"/>
            <a:ext cx="7314300" cy="241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200"/>
              <a:buFont typeface="Anton"/>
              <a:buNone/>
              <a:defRPr sz="82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200"/>
              <a:buFont typeface="Anton"/>
              <a:buNone/>
              <a:defRPr sz="8200"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200"/>
              <a:buFont typeface="Anton"/>
              <a:buNone/>
              <a:defRPr sz="8200"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200"/>
              <a:buFont typeface="Anton"/>
              <a:buNone/>
              <a:defRPr sz="8200"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200"/>
              <a:buFont typeface="Anton"/>
              <a:buNone/>
              <a:defRPr sz="8200"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200"/>
              <a:buFont typeface="Anton"/>
              <a:buNone/>
              <a:defRPr sz="8200"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200"/>
              <a:buFont typeface="Anton"/>
              <a:buNone/>
              <a:defRPr sz="8200"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200"/>
              <a:buFont typeface="Anton"/>
              <a:buNone/>
              <a:defRPr sz="8200"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200"/>
              <a:buFont typeface="Anton"/>
              <a:buNone/>
              <a:defRPr sz="8200"/>
            </a:lvl9pPr>
          </a:lstStyle>
          <a:p>
            <a:endParaRPr/>
          </a:p>
        </p:txBody>
      </p:sp>
      <p:sp>
        <p:nvSpPr>
          <p:cNvPr id="162" name="Google Shape;162;p18"/>
          <p:cNvSpPr txBox="1">
            <a:spLocks noGrp="1"/>
          </p:cNvSpPr>
          <p:nvPr>
            <p:ph type="subTitle" idx="1"/>
          </p:nvPr>
        </p:nvSpPr>
        <p:spPr>
          <a:xfrm>
            <a:off x="125750" y="125600"/>
            <a:ext cx="1593900" cy="101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9pPr>
          </a:lstStyle>
          <a:p>
            <a:endParaRPr/>
          </a:p>
        </p:txBody>
      </p:sp>
      <p:sp>
        <p:nvSpPr>
          <p:cNvPr id="163" name="Google Shape;163;p18"/>
          <p:cNvSpPr txBox="1">
            <a:spLocks noGrp="1"/>
          </p:cNvSpPr>
          <p:nvPr>
            <p:ph type="subTitle" idx="2"/>
          </p:nvPr>
        </p:nvSpPr>
        <p:spPr>
          <a:xfrm>
            <a:off x="1845425" y="125600"/>
            <a:ext cx="1593900" cy="101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9pPr>
          </a:lstStyle>
          <a:p>
            <a:endParaRPr/>
          </a:p>
        </p:txBody>
      </p:sp>
      <p:sp>
        <p:nvSpPr>
          <p:cNvPr id="164" name="Google Shape;164;p18"/>
          <p:cNvSpPr txBox="1">
            <a:spLocks noGrp="1"/>
          </p:cNvSpPr>
          <p:nvPr>
            <p:ph type="body" idx="3"/>
          </p:nvPr>
        </p:nvSpPr>
        <p:spPr>
          <a:xfrm>
            <a:off x="125700" y="730550"/>
            <a:ext cx="1593900" cy="108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9pPr>
          </a:lstStyle>
          <a:p>
            <a:endParaRPr/>
          </a:p>
        </p:txBody>
      </p:sp>
      <p:sp>
        <p:nvSpPr>
          <p:cNvPr id="165" name="Google Shape;165;p18"/>
          <p:cNvSpPr txBox="1">
            <a:spLocks noGrp="1"/>
          </p:cNvSpPr>
          <p:nvPr>
            <p:ph type="body" idx="4"/>
          </p:nvPr>
        </p:nvSpPr>
        <p:spPr>
          <a:xfrm>
            <a:off x="1845375" y="730550"/>
            <a:ext cx="1468200" cy="108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12">
  <p:cSld name="CUSTOM_11"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9"/>
          <p:cNvSpPr>
            <a:spLocks noGrp="1"/>
          </p:cNvSpPr>
          <p:nvPr>
            <p:ph type="pic" idx="2"/>
          </p:nvPr>
        </p:nvSpPr>
        <p:spPr>
          <a:xfrm>
            <a:off x="251400" y="1381838"/>
            <a:ext cx="2030100" cy="1943400"/>
          </a:xfrm>
          <a:prstGeom prst="rect">
            <a:avLst/>
          </a:prstGeom>
          <a:noFill/>
          <a:ln>
            <a:noFill/>
          </a:ln>
        </p:spPr>
      </p:sp>
      <p:sp>
        <p:nvSpPr>
          <p:cNvPr id="168" name="Google Shape;168;p19"/>
          <p:cNvSpPr>
            <a:spLocks noGrp="1"/>
          </p:cNvSpPr>
          <p:nvPr>
            <p:ph type="pic" idx="3"/>
          </p:nvPr>
        </p:nvSpPr>
        <p:spPr>
          <a:xfrm>
            <a:off x="2455067" y="1381838"/>
            <a:ext cx="2030100" cy="1943400"/>
          </a:xfrm>
          <a:prstGeom prst="rect">
            <a:avLst/>
          </a:prstGeom>
          <a:noFill/>
          <a:ln>
            <a:noFill/>
          </a:ln>
        </p:spPr>
      </p:sp>
      <p:sp>
        <p:nvSpPr>
          <p:cNvPr id="169" name="Google Shape;169;p19"/>
          <p:cNvSpPr>
            <a:spLocks noGrp="1"/>
          </p:cNvSpPr>
          <p:nvPr>
            <p:ph type="pic" idx="4"/>
          </p:nvPr>
        </p:nvSpPr>
        <p:spPr>
          <a:xfrm>
            <a:off x="4658734" y="1381838"/>
            <a:ext cx="2030100" cy="1943400"/>
          </a:xfrm>
          <a:prstGeom prst="rect">
            <a:avLst/>
          </a:prstGeom>
          <a:noFill/>
          <a:ln>
            <a:noFill/>
          </a:ln>
        </p:spPr>
      </p:sp>
      <p:sp>
        <p:nvSpPr>
          <p:cNvPr id="170" name="Google Shape;170;p19"/>
          <p:cNvSpPr>
            <a:spLocks noGrp="1"/>
          </p:cNvSpPr>
          <p:nvPr>
            <p:ph type="pic" idx="5"/>
          </p:nvPr>
        </p:nvSpPr>
        <p:spPr>
          <a:xfrm>
            <a:off x="6862400" y="1381838"/>
            <a:ext cx="2030100" cy="1943400"/>
          </a:xfrm>
          <a:prstGeom prst="rect">
            <a:avLst/>
          </a:prstGeom>
          <a:noFill/>
          <a:ln>
            <a:noFill/>
          </a:ln>
        </p:spPr>
      </p:sp>
      <p:sp>
        <p:nvSpPr>
          <p:cNvPr id="171" name="Google Shape;171;p19"/>
          <p:cNvSpPr txBox="1">
            <a:spLocks noGrp="1"/>
          </p:cNvSpPr>
          <p:nvPr>
            <p:ph type="title"/>
          </p:nvPr>
        </p:nvSpPr>
        <p:spPr>
          <a:xfrm>
            <a:off x="139825" y="140075"/>
            <a:ext cx="3970800" cy="156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72" name="Google Shape;172;p19"/>
          <p:cNvSpPr txBox="1">
            <a:spLocks noGrp="1"/>
          </p:cNvSpPr>
          <p:nvPr>
            <p:ph type="subTitle" idx="1"/>
          </p:nvPr>
        </p:nvSpPr>
        <p:spPr>
          <a:xfrm>
            <a:off x="251400" y="3420138"/>
            <a:ext cx="2029800" cy="62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73" name="Google Shape;173;p19"/>
          <p:cNvSpPr txBox="1">
            <a:spLocks noGrp="1"/>
          </p:cNvSpPr>
          <p:nvPr>
            <p:ph type="subTitle" idx="6"/>
          </p:nvPr>
        </p:nvSpPr>
        <p:spPr>
          <a:xfrm>
            <a:off x="2455145" y="3433871"/>
            <a:ext cx="2029800" cy="62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74" name="Google Shape;174;p19"/>
          <p:cNvSpPr txBox="1">
            <a:spLocks noGrp="1"/>
          </p:cNvSpPr>
          <p:nvPr>
            <p:ph type="subTitle" idx="7"/>
          </p:nvPr>
        </p:nvSpPr>
        <p:spPr>
          <a:xfrm>
            <a:off x="4658867" y="3433871"/>
            <a:ext cx="2029800" cy="62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75" name="Google Shape;175;p19"/>
          <p:cNvSpPr txBox="1">
            <a:spLocks noGrp="1"/>
          </p:cNvSpPr>
          <p:nvPr>
            <p:ph type="subTitle" idx="8"/>
          </p:nvPr>
        </p:nvSpPr>
        <p:spPr>
          <a:xfrm>
            <a:off x="6862588" y="3433871"/>
            <a:ext cx="2029800" cy="62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DM Sans Medium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cxnSp>
        <p:nvCxnSpPr>
          <p:cNvPr id="176" name="Google Shape;176;p19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77" name="Google Shape;177;p19"/>
          <p:cNvSpPr txBox="1">
            <a:spLocks noGrp="1"/>
          </p:cNvSpPr>
          <p:nvPr>
            <p:ph type="subTitle" idx="9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78" name="Google Shape;178;p19"/>
          <p:cNvSpPr txBox="1">
            <a:spLocks noGrp="1"/>
          </p:cNvSpPr>
          <p:nvPr>
            <p:ph type="subTitle" idx="13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79" name="Google Shape;179;p19"/>
          <p:cNvSpPr txBox="1">
            <a:spLocks noGrp="1"/>
          </p:cNvSpPr>
          <p:nvPr>
            <p:ph type="body" idx="14"/>
          </p:nvPr>
        </p:nvSpPr>
        <p:spPr>
          <a:xfrm>
            <a:off x="252125" y="3753975"/>
            <a:ext cx="2030100" cy="62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80" name="Google Shape;180;p19"/>
          <p:cNvSpPr txBox="1">
            <a:spLocks noGrp="1"/>
          </p:cNvSpPr>
          <p:nvPr>
            <p:ph type="body" idx="15"/>
          </p:nvPr>
        </p:nvSpPr>
        <p:spPr>
          <a:xfrm>
            <a:off x="3218350" y="7418600"/>
            <a:ext cx="2391000" cy="108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81" name="Google Shape;181;p19"/>
          <p:cNvSpPr txBox="1">
            <a:spLocks noGrp="1"/>
          </p:cNvSpPr>
          <p:nvPr>
            <p:ph type="body" idx="16"/>
          </p:nvPr>
        </p:nvSpPr>
        <p:spPr>
          <a:xfrm>
            <a:off x="3218350" y="8720875"/>
            <a:ext cx="2391000" cy="108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82" name="Google Shape;182;p19"/>
          <p:cNvSpPr txBox="1">
            <a:spLocks noGrp="1"/>
          </p:cNvSpPr>
          <p:nvPr>
            <p:ph type="body" idx="17"/>
          </p:nvPr>
        </p:nvSpPr>
        <p:spPr>
          <a:xfrm>
            <a:off x="2455075" y="3753963"/>
            <a:ext cx="2030100" cy="62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83" name="Google Shape;183;p19"/>
          <p:cNvSpPr txBox="1">
            <a:spLocks noGrp="1"/>
          </p:cNvSpPr>
          <p:nvPr>
            <p:ph type="body" idx="18"/>
          </p:nvPr>
        </p:nvSpPr>
        <p:spPr>
          <a:xfrm>
            <a:off x="4658725" y="3753963"/>
            <a:ext cx="2030100" cy="62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84" name="Google Shape;184;p19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85" name="Google Shape;185;p19"/>
          <p:cNvSpPr txBox="1">
            <a:spLocks noGrp="1"/>
          </p:cNvSpPr>
          <p:nvPr>
            <p:ph type="body" idx="19"/>
          </p:nvPr>
        </p:nvSpPr>
        <p:spPr>
          <a:xfrm>
            <a:off x="6862375" y="3753963"/>
            <a:ext cx="2030100" cy="62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●"/>
              <a:defRPr>
                <a:solidFill>
                  <a:schemeClr val="lt1"/>
                </a:solidFill>
              </a:defRPr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○"/>
              <a:defRPr>
                <a:solidFill>
                  <a:schemeClr val="lt1"/>
                </a:solidFill>
              </a:defRPr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jective">
  <p:cSld name="CUSTOM_12"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7" name="Google Shape;187;p20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88" name="Google Shape;188;p20"/>
          <p:cNvSpPr txBox="1">
            <a:spLocks noGrp="1"/>
          </p:cNvSpPr>
          <p:nvPr>
            <p:ph type="subTitle" idx="1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89" name="Google Shape;189;p20"/>
          <p:cNvSpPr txBox="1">
            <a:spLocks noGrp="1"/>
          </p:cNvSpPr>
          <p:nvPr>
            <p:ph type="subTitle" idx="2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90" name="Google Shape;190;p20"/>
          <p:cNvSpPr txBox="1">
            <a:spLocks noGrp="1"/>
          </p:cNvSpPr>
          <p:nvPr>
            <p:ph type="title"/>
          </p:nvPr>
        </p:nvSpPr>
        <p:spPr>
          <a:xfrm>
            <a:off x="129375" y="525200"/>
            <a:ext cx="3180600" cy="139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9pPr>
          </a:lstStyle>
          <a:p>
            <a:endParaRPr/>
          </a:p>
        </p:txBody>
      </p:sp>
      <p:cxnSp>
        <p:nvCxnSpPr>
          <p:cNvPr id="191" name="Google Shape;191;p20"/>
          <p:cNvCxnSpPr/>
          <p:nvPr/>
        </p:nvCxnSpPr>
        <p:spPr>
          <a:xfrm>
            <a:off x="-5675" y="1923692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92" name="Google Shape;192;p20"/>
          <p:cNvCxnSpPr/>
          <p:nvPr/>
        </p:nvCxnSpPr>
        <p:spPr>
          <a:xfrm>
            <a:off x="-5675" y="3319846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93" name="Google Shape;193;p20"/>
          <p:cNvSpPr txBox="1">
            <a:spLocks noGrp="1"/>
          </p:cNvSpPr>
          <p:nvPr>
            <p:ph type="title" idx="3"/>
          </p:nvPr>
        </p:nvSpPr>
        <p:spPr>
          <a:xfrm>
            <a:off x="129375" y="1926150"/>
            <a:ext cx="3180600" cy="139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9pPr>
          </a:lstStyle>
          <a:p>
            <a:endParaRPr/>
          </a:p>
        </p:txBody>
      </p:sp>
      <p:sp>
        <p:nvSpPr>
          <p:cNvPr id="194" name="Google Shape;194;p20"/>
          <p:cNvSpPr txBox="1">
            <a:spLocks noGrp="1"/>
          </p:cNvSpPr>
          <p:nvPr>
            <p:ph type="title" idx="4"/>
          </p:nvPr>
        </p:nvSpPr>
        <p:spPr>
          <a:xfrm>
            <a:off x="129375" y="3317475"/>
            <a:ext cx="3180600" cy="139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9pPr>
          </a:lstStyle>
          <a:p>
            <a:endParaRPr/>
          </a:p>
        </p:txBody>
      </p:sp>
      <p:sp>
        <p:nvSpPr>
          <p:cNvPr id="195" name="Google Shape;195;p20"/>
          <p:cNvSpPr txBox="1">
            <a:spLocks noGrp="1"/>
          </p:cNvSpPr>
          <p:nvPr>
            <p:ph type="subTitle" idx="5"/>
          </p:nvPr>
        </p:nvSpPr>
        <p:spPr>
          <a:xfrm>
            <a:off x="3687875" y="527550"/>
            <a:ext cx="5461800" cy="139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96" name="Google Shape;196;p20"/>
          <p:cNvSpPr txBox="1">
            <a:spLocks noGrp="1"/>
          </p:cNvSpPr>
          <p:nvPr>
            <p:ph type="subTitle" idx="6"/>
          </p:nvPr>
        </p:nvSpPr>
        <p:spPr>
          <a:xfrm>
            <a:off x="3687875" y="1923700"/>
            <a:ext cx="5461800" cy="139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97" name="Google Shape;197;p20"/>
          <p:cNvSpPr txBox="1">
            <a:spLocks noGrp="1"/>
          </p:cNvSpPr>
          <p:nvPr>
            <p:ph type="subTitle" idx="7"/>
          </p:nvPr>
        </p:nvSpPr>
        <p:spPr>
          <a:xfrm>
            <a:off x="3687875" y="3317400"/>
            <a:ext cx="5461800" cy="139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98" name="Google Shape;198;p20"/>
          <p:cNvSpPr txBox="1">
            <a:spLocks noGrp="1"/>
          </p:cNvSpPr>
          <p:nvPr>
            <p:ph type="subTitle" idx="8"/>
          </p:nvPr>
        </p:nvSpPr>
        <p:spPr>
          <a:xfrm>
            <a:off x="125700" y="125600"/>
            <a:ext cx="1593900" cy="39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99" name="Google Shape;199;p20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bout Us Achievements">
  <p:cSld name="CUSTOM_18"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21"/>
          <p:cNvSpPr txBox="1">
            <a:spLocks noGrp="1"/>
          </p:cNvSpPr>
          <p:nvPr>
            <p:ph type="title"/>
          </p:nvPr>
        </p:nvSpPr>
        <p:spPr>
          <a:xfrm>
            <a:off x="129375" y="525200"/>
            <a:ext cx="3180600" cy="10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cxnSp>
        <p:nvCxnSpPr>
          <p:cNvPr id="202" name="Google Shape;202;p21"/>
          <p:cNvCxnSpPr/>
          <p:nvPr/>
        </p:nvCxnSpPr>
        <p:spPr>
          <a:xfrm>
            <a:off x="-5675" y="15729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3" name="Google Shape;203;p21"/>
          <p:cNvSpPr txBox="1">
            <a:spLocks noGrp="1"/>
          </p:cNvSpPr>
          <p:nvPr>
            <p:ph type="title" idx="2"/>
          </p:nvPr>
        </p:nvSpPr>
        <p:spPr>
          <a:xfrm>
            <a:off x="129375" y="1575150"/>
            <a:ext cx="3180600" cy="10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04" name="Google Shape;204;p21"/>
          <p:cNvSpPr txBox="1">
            <a:spLocks noGrp="1"/>
          </p:cNvSpPr>
          <p:nvPr>
            <p:ph type="title" idx="3"/>
          </p:nvPr>
        </p:nvSpPr>
        <p:spPr>
          <a:xfrm>
            <a:off x="129375" y="2622750"/>
            <a:ext cx="3180600" cy="10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cxnSp>
        <p:nvCxnSpPr>
          <p:cNvPr id="205" name="Google Shape;205;p21"/>
          <p:cNvCxnSpPr/>
          <p:nvPr/>
        </p:nvCxnSpPr>
        <p:spPr>
          <a:xfrm>
            <a:off x="-5675" y="36683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6" name="Google Shape;206;p21"/>
          <p:cNvSpPr txBox="1">
            <a:spLocks noGrp="1"/>
          </p:cNvSpPr>
          <p:nvPr>
            <p:ph type="subTitle" idx="1"/>
          </p:nvPr>
        </p:nvSpPr>
        <p:spPr>
          <a:xfrm>
            <a:off x="3686104" y="527550"/>
            <a:ext cx="2829600" cy="10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07" name="Google Shape;207;p21"/>
          <p:cNvSpPr txBox="1">
            <a:spLocks noGrp="1"/>
          </p:cNvSpPr>
          <p:nvPr>
            <p:ph type="subTitle" idx="4"/>
          </p:nvPr>
        </p:nvSpPr>
        <p:spPr>
          <a:xfrm>
            <a:off x="3686104" y="1572800"/>
            <a:ext cx="2829600" cy="10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08" name="Google Shape;208;p21"/>
          <p:cNvSpPr txBox="1">
            <a:spLocks noGrp="1"/>
          </p:cNvSpPr>
          <p:nvPr>
            <p:ph type="subTitle" idx="5"/>
          </p:nvPr>
        </p:nvSpPr>
        <p:spPr>
          <a:xfrm>
            <a:off x="3686104" y="2622750"/>
            <a:ext cx="2829600" cy="10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09" name="Google Shape;209;p21"/>
          <p:cNvSpPr txBox="1">
            <a:spLocks noGrp="1"/>
          </p:cNvSpPr>
          <p:nvPr>
            <p:ph type="subTitle" idx="6"/>
          </p:nvPr>
        </p:nvSpPr>
        <p:spPr>
          <a:xfrm>
            <a:off x="125700" y="125600"/>
            <a:ext cx="1593900" cy="39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cxnSp>
        <p:nvCxnSpPr>
          <p:cNvPr id="210" name="Google Shape;210;p21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11" name="Google Shape;211;p21"/>
          <p:cNvSpPr txBox="1">
            <a:spLocks noGrp="1"/>
          </p:cNvSpPr>
          <p:nvPr>
            <p:ph type="subTitle" idx="7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12" name="Google Shape;212;p21"/>
          <p:cNvSpPr txBox="1">
            <a:spLocks noGrp="1"/>
          </p:cNvSpPr>
          <p:nvPr>
            <p:ph type="subTitle" idx="8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DM Sans"/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cxnSp>
        <p:nvCxnSpPr>
          <p:cNvPr id="213" name="Google Shape;213;p21"/>
          <p:cNvCxnSpPr/>
          <p:nvPr/>
        </p:nvCxnSpPr>
        <p:spPr>
          <a:xfrm>
            <a:off x="-11400" y="5252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14" name="Google Shape;214;p21"/>
          <p:cNvCxnSpPr/>
          <p:nvPr/>
        </p:nvCxnSpPr>
        <p:spPr>
          <a:xfrm>
            <a:off x="-5700" y="26206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15" name="Google Shape;215;p21"/>
          <p:cNvSpPr txBox="1">
            <a:spLocks noGrp="1"/>
          </p:cNvSpPr>
          <p:nvPr>
            <p:ph type="title" idx="9"/>
          </p:nvPr>
        </p:nvSpPr>
        <p:spPr>
          <a:xfrm>
            <a:off x="125700" y="3672700"/>
            <a:ext cx="3180600" cy="10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nton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16" name="Google Shape;216;p21"/>
          <p:cNvSpPr txBox="1">
            <a:spLocks noGrp="1"/>
          </p:cNvSpPr>
          <p:nvPr>
            <p:ph type="subTitle" idx="13"/>
          </p:nvPr>
        </p:nvSpPr>
        <p:spPr>
          <a:xfrm>
            <a:off x="3684200" y="3672700"/>
            <a:ext cx="2829600" cy="10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DM Sans"/>
              <a:buNone/>
              <a:defRPr sz="30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17" name="Google Shape;217;p21"/>
          <p:cNvSpPr txBox="1">
            <a:spLocks noGrp="1"/>
          </p:cNvSpPr>
          <p:nvPr>
            <p:ph type="subTitle" idx="14"/>
          </p:nvPr>
        </p:nvSpPr>
        <p:spPr>
          <a:xfrm>
            <a:off x="6628933" y="524225"/>
            <a:ext cx="2389500" cy="10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18" name="Google Shape;218;p21"/>
          <p:cNvSpPr txBox="1">
            <a:spLocks noGrp="1"/>
          </p:cNvSpPr>
          <p:nvPr>
            <p:ph type="subTitle" idx="15"/>
          </p:nvPr>
        </p:nvSpPr>
        <p:spPr>
          <a:xfrm>
            <a:off x="6628933" y="1569475"/>
            <a:ext cx="2389500" cy="10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19" name="Google Shape;219;p21"/>
          <p:cNvSpPr txBox="1">
            <a:spLocks noGrp="1"/>
          </p:cNvSpPr>
          <p:nvPr>
            <p:ph type="subTitle" idx="16"/>
          </p:nvPr>
        </p:nvSpPr>
        <p:spPr>
          <a:xfrm>
            <a:off x="6628933" y="2619425"/>
            <a:ext cx="2389500" cy="10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20" name="Google Shape;220;p21"/>
          <p:cNvSpPr txBox="1">
            <a:spLocks noGrp="1"/>
          </p:cNvSpPr>
          <p:nvPr>
            <p:ph type="subTitle" idx="17"/>
          </p:nvPr>
        </p:nvSpPr>
        <p:spPr>
          <a:xfrm>
            <a:off x="6627326" y="3669375"/>
            <a:ext cx="2389500" cy="10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None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21" name="Google Shape;221;p21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lients">
  <p:cSld name="CUSTOM_13"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3" name="Google Shape;223;p22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24" name="Google Shape;224;p22"/>
          <p:cNvSpPr txBox="1">
            <a:spLocks noGrp="1"/>
          </p:cNvSpPr>
          <p:nvPr>
            <p:ph type="subTitle" idx="1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25" name="Google Shape;225;p22"/>
          <p:cNvSpPr txBox="1">
            <a:spLocks noGrp="1"/>
          </p:cNvSpPr>
          <p:nvPr>
            <p:ph type="subTitle" idx="2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26" name="Google Shape;226;p22"/>
          <p:cNvSpPr txBox="1">
            <a:spLocks noGrp="1"/>
          </p:cNvSpPr>
          <p:nvPr>
            <p:ph type="subTitle" idx="3"/>
          </p:nvPr>
        </p:nvSpPr>
        <p:spPr>
          <a:xfrm>
            <a:off x="125700" y="125600"/>
            <a:ext cx="1593900" cy="39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27" name="Google Shape;227;p22"/>
          <p:cNvSpPr txBox="1">
            <a:spLocks noGrp="1"/>
          </p:cNvSpPr>
          <p:nvPr>
            <p:ph type="title"/>
          </p:nvPr>
        </p:nvSpPr>
        <p:spPr>
          <a:xfrm>
            <a:off x="129375" y="851075"/>
            <a:ext cx="3981300" cy="338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/>
            </a:lvl9pPr>
          </a:lstStyle>
          <a:p>
            <a:endParaRPr/>
          </a:p>
        </p:txBody>
      </p:sp>
      <p:sp>
        <p:nvSpPr>
          <p:cNvPr id="228" name="Google Shape;228;p22"/>
          <p:cNvSpPr txBox="1">
            <a:spLocks noGrp="1"/>
          </p:cNvSpPr>
          <p:nvPr>
            <p:ph type="subTitle" idx="4"/>
          </p:nvPr>
        </p:nvSpPr>
        <p:spPr>
          <a:xfrm>
            <a:off x="5704625" y="125600"/>
            <a:ext cx="3313800" cy="139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 u="sng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29" name="Google Shape;229;p22"/>
          <p:cNvSpPr txBox="1">
            <a:spLocks noGrp="1"/>
          </p:cNvSpPr>
          <p:nvPr>
            <p:ph type="subTitle" idx="5"/>
          </p:nvPr>
        </p:nvSpPr>
        <p:spPr>
          <a:xfrm>
            <a:off x="5704625" y="727050"/>
            <a:ext cx="3313800" cy="101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Medium"/>
              <a:buNone/>
              <a:defRPr/>
            </a:lvl9pPr>
          </a:lstStyle>
          <a:p>
            <a:endParaRPr/>
          </a:p>
        </p:txBody>
      </p:sp>
      <p:sp>
        <p:nvSpPr>
          <p:cNvPr id="230" name="Google Shape;230;p22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ext steps">
  <p:cSld name="CUSTOM_14"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2" name="Google Shape;232;p23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33" name="Google Shape;233;p23"/>
          <p:cNvSpPr txBox="1">
            <a:spLocks noGrp="1"/>
          </p:cNvSpPr>
          <p:nvPr>
            <p:ph type="subTitle" idx="1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34" name="Google Shape;234;p23"/>
          <p:cNvSpPr txBox="1">
            <a:spLocks noGrp="1"/>
          </p:cNvSpPr>
          <p:nvPr>
            <p:ph type="subTitle" idx="2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35" name="Google Shape;235;p23"/>
          <p:cNvSpPr txBox="1">
            <a:spLocks noGrp="1"/>
          </p:cNvSpPr>
          <p:nvPr>
            <p:ph type="title"/>
          </p:nvPr>
        </p:nvSpPr>
        <p:spPr>
          <a:xfrm>
            <a:off x="133150" y="506600"/>
            <a:ext cx="4105200" cy="223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/>
            </a:lvl9pPr>
          </a:lstStyle>
          <a:p>
            <a:endParaRPr/>
          </a:p>
        </p:txBody>
      </p:sp>
      <p:sp>
        <p:nvSpPr>
          <p:cNvPr id="236" name="Google Shape;236;p23"/>
          <p:cNvSpPr txBox="1">
            <a:spLocks noGrp="1"/>
          </p:cNvSpPr>
          <p:nvPr>
            <p:ph type="subTitle" idx="3"/>
          </p:nvPr>
        </p:nvSpPr>
        <p:spPr>
          <a:xfrm>
            <a:off x="125700" y="125600"/>
            <a:ext cx="1593900" cy="39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37" name="Google Shape;237;p23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rt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rt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rt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rt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rt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rt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rt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rt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38" name="Google Shape;238;p23"/>
          <p:cNvSpPr txBox="1">
            <a:spLocks noGrp="1"/>
          </p:cNvSpPr>
          <p:nvPr>
            <p:ph type="body" idx="4"/>
          </p:nvPr>
        </p:nvSpPr>
        <p:spPr>
          <a:xfrm>
            <a:off x="5823300" y="3611800"/>
            <a:ext cx="3069300" cy="50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●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○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■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●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○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■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●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○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■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9pPr>
          </a:lstStyle>
          <a:p>
            <a:endParaRPr/>
          </a:p>
        </p:txBody>
      </p:sp>
      <p:sp>
        <p:nvSpPr>
          <p:cNvPr id="239" name="Google Shape;239;p23"/>
          <p:cNvSpPr txBox="1">
            <a:spLocks noGrp="1"/>
          </p:cNvSpPr>
          <p:nvPr>
            <p:ph type="body" idx="5"/>
          </p:nvPr>
        </p:nvSpPr>
        <p:spPr>
          <a:xfrm>
            <a:off x="5823300" y="2959400"/>
            <a:ext cx="3069300" cy="50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●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○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■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●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○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■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●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○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■"/>
              <a:defRPr sz="1200" b="0">
                <a:latin typeface="DM Sans Medium"/>
                <a:ea typeface="DM Sans Medium"/>
                <a:cs typeface="DM Sans Medium"/>
                <a:sym typeface="DM Sans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olution statement">
  <p:cSld name="CUSTOM_17"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24"/>
          <p:cNvSpPr txBox="1">
            <a:spLocks noGrp="1"/>
          </p:cNvSpPr>
          <p:nvPr>
            <p:ph type="title"/>
          </p:nvPr>
        </p:nvSpPr>
        <p:spPr>
          <a:xfrm>
            <a:off x="125700" y="655300"/>
            <a:ext cx="8899800" cy="319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242" name="Google Shape;242;p24"/>
          <p:cNvSpPr txBox="1">
            <a:spLocks noGrp="1"/>
          </p:cNvSpPr>
          <p:nvPr>
            <p:ph type="body" idx="1"/>
          </p:nvPr>
        </p:nvSpPr>
        <p:spPr>
          <a:xfrm>
            <a:off x="6508650" y="3276875"/>
            <a:ext cx="2502600" cy="121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/>
            </a:lvl9pPr>
          </a:lstStyle>
          <a:p>
            <a:endParaRPr/>
          </a:p>
        </p:txBody>
      </p:sp>
      <p:cxnSp>
        <p:nvCxnSpPr>
          <p:cNvPr id="243" name="Google Shape;243;p24"/>
          <p:cNvCxnSpPr/>
          <p:nvPr/>
        </p:nvCxnSpPr>
        <p:spPr>
          <a:xfrm>
            <a:off x="-5675" y="4716000"/>
            <a:ext cx="9155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44" name="Google Shape;244;p24"/>
          <p:cNvSpPr txBox="1">
            <a:spLocks noGrp="1"/>
          </p:cNvSpPr>
          <p:nvPr>
            <p:ph type="subTitle" idx="2"/>
          </p:nvPr>
        </p:nvSpPr>
        <p:spPr>
          <a:xfrm>
            <a:off x="125700" y="125600"/>
            <a:ext cx="1593900" cy="39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45" name="Google Shape;245;p24"/>
          <p:cNvSpPr txBox="1">
            <a:spLocks noGrp="1"/>
          </p:cNvSpPr>
          <p:nvPr>
            <p:ph type="subTitle" idx="3"/>
          </p:nvPr>
        </p:nvSpPr>
        <p:spPr>
          <a:xfrm>
            <a:off x="139825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46" name="Google Shape;246;p24"/>
          <p:cNvSpPr txBox="1">
            <a:spLocks noGrp="1"/>
          </p:cNvSpPr>
          <p:nvPr>
            <p:ph type="subTitle" idx="4"/>
          </p:nvPr>
        </p:nvSpPr>
        <p:spPr>
          <a:xfrm>
            <a:off x="3320700" y="4716000"/>
            <a:ext cx="2502600" cy="43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47" name="Google Shape;247;p24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>
  <p:cSld name="TITLE_4">
    <p:spTree>
      <p:nvGrpSpPr>
        <p:cNvPr id="1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p25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250" name="Google Shape;250;p25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251" name="Google Shape;251;p2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>
  <p:cSld name="SECTION_HEADER_1"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26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54" name="Google Shape;254;p2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>
  <p:cSld name="TITLE_AND_BODY_1"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2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7" name="Google Shape;257;p2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9pPr>
          </a:lstStyle>
          <a:p>
            <a:endParaRPr/>
          </a:p>
        </p:txBody>
      </p:sp>
      <p:sp>
        <p:nvSpPr>
          <p:cNvPr id="258" name="Google Shape;258;p2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>
  <p:cSld name="TITLE_AND_TWO_COLUMNS_1"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p2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1" name="Google Shape;261;p2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62" name="Google Shape;262;p28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63" name="Google Shape;263;p2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TITLE_ONLY_1"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p2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6" name="Google Shape;266;p2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_1"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30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69" name="Google Shape;269;p30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70" name="Google Shape;270;p3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_1"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31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273" name="Google Shape;273;p3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_1"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32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276" name="Google Shape;276;p32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277" name="Google Shape;277;p32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278" name="Google Shape;278;p32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●"/>
              <a:defRPr>
                <a:solidFill>
                  <a:schemeClr val="dk2"/>
                </a:solidFill>
              </a:defRPr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○"/>
              <a:defRPr>
                <a:solidFill>
                  <a:schemeClr val="dk2"/>
                </a:solidFill>
              </a:defRPr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■"/>
              <a:defRPr>
                <a:solidFill>
                  <a:schemeClr val="dk2"/>
                </a:solidFill>
              </a:defRPr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●"/>
              <a:defRPr>
                <a:solidFill>
                  <a:schemeClr val="dk2"/>
                </a:solidFill>
              </a:defRPr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○"/>
              <a:defRPr>
                <a:solidFill>
                  <a:schemeClr val="dk2"/>
                </a:solidFill>
              </a:defRPr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■"/>
              <a:defRPr>
                <a:solidFill>
                  <a:schemeClr val="dk2"/>
                </a:solidFill>
              </a:defRPr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●"/>
              <a:defRPr>
                <a:solidFill>
                  <a:schemeClr val="dk2"/>
                </a:solidFill>
              </a:defRPr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○"/>
              <a:defRPr>
                <a:solidFill>
                  <a:schemeClr val="dk2"/>
                </a:solidFill>
              </a:defRPr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79" name="Google Shape;279;p3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_1"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p33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SzPts val="800"/>
              <a:buNone/>
              <a:defRPr/>
            </a:lvl1pPr>
          </a:lstStyle>
          <a:p>
            <a:endParaRPr/>
          </a:p>
        </p:txBody>
      </p:sp>
      <p:sp>
        <p:nvSpPr>
          <p:cNvPr id="282" name="Google Shape;282;p3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_1"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34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285" name="Google Shape;285;p34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 algn="ctr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1pPr>
            <a:lvl2pPr marL="914400" lvl="1" indent="-279400" algn="ctr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2pPr>
            <a:lvl3pPr marL="1371600" lvl="2" indent="-279400" algn="ctr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3pPr>
            <a:lvl4pPr marL="1828800" lvl="3" indent="-279400" algn="ctr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4pPr>
            <a:lvl5pPr marL="2286000" lvl="4" indent="-279400" algn="ctr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5pPr>
            <a:lvl6pPr marL="2743200" lvl="5" indent="-279400" algn="ctr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6pPr>
            <a:lvl7pPr marL="3200400" lvl="6" indent="-279400" algn="ctr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7pPr>
            <a:lvl8pPr marL="3657600" lvl="7" indent="-279400" algn="ctr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8pPr>
            <a:lvl9pPr marL="4114800" lvl="8" indent="-279400" algn="ctr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9pPr>
          </a:lstStyle>
          <a:p>
            <a:endParaRPr/>
          </a:p>
        </p:txBody>
      </p:sp>
      <p:sp>
        <p:nvSpPr>
          <p:cNvPr id="286" name="Google Shape;286;p3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p3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">
  <p:cSld name="CUSTOM_7_1"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36"/>
          <p:cNvSpPr txBox="1">
            <a:spLocks noGrp="1"/>
          </p:cNvSpPr>
          <p:nvPr>
            <p:ph type="title"/>
          </p:nvPr>
        </p:nvSpPr>
        <p:spPr>
          <a:xfrm>
            <a:off x="677325" y="1832775"/>
            <a:ext cx="3217200" cy="148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1" name="Google Shape;291;p3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92" name="Google Shape;292;p36"/>
          <p:cNvSpPr txBox="1">
            <a:spLocks noGrp="1"/>
          </p:cNvSpPr>
          <p:nvPr>
            <p:ph type="subTitle" idx="1"/>
          </p:nvPr>
        </p:nvSpPr>
        <p:spPr>
          <a:xfrm>
            <a:off x="4406650" y="393750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293" name="Google Shape;293;p36"/>
          <p:cNvSpPr txBox="1">
            <a:spLocks noGrp="1"/>
          </p:cNvSpPr>
          <p:nvPr>
            <p:ph type="subTitle" idx="2"/>
          </p:nvPr>
        </p:nvSpPr>
        <p:spPr>
          <a:xfrm>
            <a:off x="4406650" y="1151705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294" name="Google Shape;294;p36"/>
          <p:cNvSpPr txBox="1">
            <a:spLocks noGrp="1"/>
          </p:cNvSpPr>
          <p:nvPr>
            <p:ph type="subTitle" idx="3"/>
          </p:nvPr>
        </p:nvSpPr>
        <p:spPr>
          <a:xfrm>
            <a:off x="4406650" y="3425570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295" name="Google Shape;295;p36"/>
          <p:cNvSpPr txBox="1">
            <a:spLocks noGrp="1"/>
          </p:cNvSpPr>
          <p:nvPr>
            <p:ph type="subTitle" idx="4"/>
          </p:nvPr>
        </p:nvSpPr>
        <p:spPr>
          <a:xfrm>
            <a:off x="4406650" y="1909660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296" name="Google Shape;296;p36"/>
          <p:cNvSpPr txBox="1">
            <a:spLocks noGrp="1"/>
          </p:cNvSpPr>
          <p:nvPr>
            <p:ph type="subTitle" idx="5"/>
          </p:nvPr>
        </p:nvSpPr>
        <p:spPr>
          <a:xfrm>
            <a:off x="4406650" y="4183525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297" name="Google Shape;297;p36"/>
          <p:cNvSpPr txBox="1">
            <a:spLocks noGrp="1"/>
          </p:cNvSpPr>
          <p:nvPr>
            <p:ph type="subTitle" idx="6"/>
          </p:nvPr>
        </p:nvSpPr>
        <p:spPr>
          <a:xfrm>
            <a:off x="4406650" y="2667615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">
  <p:cSld name="CUSTOM_8_1"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3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0" name="Google Shape;300;p3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4473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9pPr>
          </a:lstStyle>
          <a:p>
            <a:endParaRPr/>
          </a:p>
        </p:txBody>
      </p:sp>
      <p:sp>
        <p:nvSpPr>
          <p:cNvPr id="301" name="Google Shape;301;p37"/>
          <p:cNvSpPr>
            <a:spLocks noGrp="1"/>
          </p:cNvSpPr>
          <p:nvPr>
            <p:ph type="pic" idx="2"/>
          </p:nvPr>
        </p:nvSpPr>
        <p:spPr>
          <a:xfrm>
            <a:off x="4992024" y="1152775"/>
            <a:ext cx="3840300" cy="3416400"/>
          </a:xfrm>
          <a:prstGeom prst="rect">
            <a:avLst/>
          </a:prstGeom>
          <a:noFill/>
          <a:ln>
            <a:noFill/>
          </a:ln>
        </p:spPr>
      </p:sp>
      <p:sp>
        <p:nvSpPr>
          <p:cNvPr id="302" name="Google Shape;302;p3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big ideas">
  <p:cSld name="CUSTOM_1_1">
    <p:spTree>
      <p:nvGrpSpPr>
        <p:cNvPr id="1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p3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05" name="Google Shape;305;p38"/>
          <p:cNvSpPr txBox="1">
            <a:spLocks noGrp="1"/>
          </p:cNvSpPr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306" name="Google Shape;306;p38"/>
          <p:cNvSpPr txBox="1">
            <a:spLocks noGrp="1"/>
          </p:cNvSpPr>
          <p:nvPr>
            <p:ph type="body" idx="1"/>
          </p:nvPr>
        </p:nvSpPr>
        <p:spPr>
          <a:xfrm>
            <a:off x="483150" y="2237788"/>
            <a:ext cx="36198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9pPr>
          </a:lstStyle>
          <a:p>
            <a:endParaRPr/>
          </a:p>
        </p:txBody>
      </p:sp>
      <p:sp>
        <p:nvSpPr>
          <p:cNvPr id="307" name="Google Shape;307;p38"/>
          <p:cNvSpPr txBox="1">
            <a:spLocks noGrp="1"/>
          </p:cNvSpPr>
          <p:nvPr>
            <p:ph type="body" idx="2"/>
          </p:nvPr>
        </p:nvSpPr>
        <p:spPr>
          <a:xfrm>
            <a:off x="5048000" y="2237788"/>
            <a:ext cx="36198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9pPr>
          </a:lstStyle>
          <a:p>
            <a:endParaRPr/>
          </a:p>
        </p:txBody>
      </p:sp>
      <p:sp>
        <p:nvSpPr>
          <p:cNvPr id="308" name="Google Shape;308;p38"/>
          <p:cNvSpPr txBox="1">
            <a:spLocks noGrp="1"/>
          </p:cNvSpPr>
          <p:nvPr>
            <p:ph type="subTitle" idx="3"/>
          </p:nvPr>
        </p:nvSpPr>
        <p:spPr>
          <a:xfrm>
            <a:off x="483150" y="1336161"/>
            <a:ext cx="36198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09" name="Google Shape;309;p38"/>
          <p:cNvSpPr txBox="1">
            <a:spLocks noGrp="1"/>
          </p:cNvSpPr>
          <p:nvPr>
            <p:ph type="subTitle" idx="4"/>
          </p:nvPr>
        </p:nvSpPr>
        <p:spPr>
          <a:xfrm>
            <a:off x="5048000" y="1336161"/>
            <a:ext cx="36198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">
  <p:cSld name="CUSTOM_2_2"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p3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12" name="Google Shape;312;p39"/>
          <p:cNvSpPr txBox="1">
            <a:spLocks noGrp="1"/>
          </p:cNvSpPr>
          <p:nvPr>
            <p:ph type="body" idx="1"/>
          </p:nvPr>
        </p:nvSpPr>
        <p:spPr>
          <a:xfrm>
            <a:off x="483175" y="2417500"/>
            <a:ext cx="24555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9pPr>
          </a:lstStyle>
          <a:p>
            <a:endParaRPr/>
          </a:p>
        </p:txBody>
      </p:sp>
      <p:sp>
        <p:nvSpPr>
          <p:cNvPr id="313" name="Google Shape;313;p39"/>
          <p:cNvSpPr txBox="1">
            <a:spLocks noGrp="1"/>
          </p:cNvSpPr>
          <p:nvPr>
            <p:ph type="body" idx="2"/>
          </p:nvPr>
        </p:nvSpPr>
        <p:spPr>
          <a:xfrm>
            <a:off x="3347725" y="2417500"/>
            <a:ext cx="24555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9pPr>
          </a:lstStyle>
          <a:p>
            <a:endParaRPr/>
          </a:p>
        </p:txBody>
      </p:sp>
      <p:sp>
        <p:nvSpPr>
          <p:cNvPr id="314" name="Google Shape;314;p39"/>
          <p:cNvSpPr txBox="1">
            <a:spLocks noGrp="1"/>
          </p:cNvSpPr>
          <p:nvPr>
            <p:ph type="body" idx="3"/>
          </p:nvPr>
        </p:nvSpPr>
        <p:spPr>
          <a:xfrm>
            <a:off x="6212275" y="2417500"/>
            <a:ext cx="24555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9pPr>
          </a:lstStyle>
          <a:p>
            <a:endParaRPr/>
          </a:p>
        </p:txBody>
      </p:sp>
      <p:sp>
        <p:nvSpPr>
          <p:cNvPr id="315" name="Google Shape;315;p39"/>
          <p:cNvSpPr txBox="1">
            <a:spLocks noGrp="1"/>
          </p:cNvSpPr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316" name="Google Shape;316;p39"/>
          <p:cNvSpPr txBox="1">
            <a:spLocks noGrp="1"/>
          </p:cNvSpPr>
          <p:nvPr>
            <p:ph type="subTitle" idx="4"/>
          </p:nvPr>
        </p:nvSpPr>
        <p:spPr>
          <a:xfrm>
            <a:off x="483175" y="1336150"/>
            <a:ext cx="2455500" cy="7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17" name="Google Shape;317;p39"/>
          <p:cNvSpPr txBox="1">
            <a:spLocks noGrp="1"/>
          </p:cNvSpPr>
          <p:nvPr>
            <p:ph type="subTitle" idx="5"/>
          </p:nvPr>
        </p:nvSpPr>
        <p:spPr>
          <a:xfrm>
            <a:off x="3347725" y="1336150"/>
            <a:ext cx="2455500" cy="7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18" name="Google Shape;318;p39"/>
          <p:cNvSpPr txBox="1">
            <a:spLocks noGrp="1"/>
          </p:cNvSpPr>
          <p:nvPr>
            <p:ph type="subTitle" idx="6"/>
          </p:nvPr>
        </p:nvSpPr>
        <p:spPr>
          <a:xfrm>
            <a:off x="6212275" y="1336150"/>
            <a:ext cx="2455500" cy="7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big ideas">
  <p:cSld name="CUSTOM_3_1"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4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21" name="Google Shape;321;p40"/>
          <p:cNvSpPr txBox="1">
            <a:spLocks noGrp="1"/>
          </p:cNvSpPr>
          <p:nvPr>
            <p:ph type="body" idx="1"/>
          </p:nvPr>
        </p:nvSpPr>
        <p:spPr>
          <a:xfrm>
            <a:off x="366725" y="1759093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9pPr>
          </a:lstStyle>
          <a:p>
            <a:endParaRPr/>
          </a:p>
        </p:txBody>
      </p:sp>
      <p:sp>
        <p:nvSpPr>
          <p:cNvPr id="322" name="Google Shape;322;p40"/>
          <p:cNvSpPr txBox="1">
            <a:spLocks noGrp="1"/>
          </p:cNvSpPr>
          <p:nvPr>
            <p:ph type="body" idx="2"/>
          </p:nvPr>
        </p:nvSpPr>
        <p:spPr>
          <a:xfrm>
            <a:off x="4938725" y="1759093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9pPr>
          </a:lstStyle>
          <a:p>
            <a:endParaRPr/>
          </a:p>
        </p:txBody>
      </p:sp>
      <p:sp>
        <p:nvSpPr>
          <p:cNvPr id="323" name="Google Shape;323;p40"/>
          <p:cNvSpPr txBox="1">
            <a:spLocks noGrp="1"/>
          </p:cNvSpPr>
          <p:nvPr>
            <p:ph type="body" idx="3"/>
          </p:nvPr>
        </p:nvSpPr>
        <p:spPr>
          <a:xfrm>
            <a:off x="366750" y="3648575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9pPr>
          </a:lstStyle>
          <a:p>
            <a:endParaRPr/>
          </a:p>
        </p:txBody>
      </p:sp>
      <p:sp>
        <p:nvSpPr>
          <p:cNvPr id="324" name="Google Shape;324;p40"/>
          <p:cNvSpPr txBox="1">
            <a:spLocks noGrp="1"/>
          </p:cNvSpPr>
          <p:nvPr>
            <p:ph type="body" idx="4"/>
          </p:nvPr>
        </p:nvSpPr>
        <p:spPr>
          <a:xfrm>
            <a:off x="4938750" y="3648575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SzPts val="800"/>
              <a:buChar char="●"/>
              <a:defRPr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SzPts val="800"/>
              <a:buChar char="○"/>
              <a:defRPr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SzPts val="800"/>
              <a:buChar char="■"/>
              <a:defRPr/>
            </a:lvl9pPr>
          </a:lstStyle>
          <a:p>
            <a:endParaRPr/>
          </a:p>
        </p:txBody>
      </p:sp>
      <p:sp>
        <p:nvSpPr>
          <p:cNvPr id="325" name="Google Shape;325;p40"/>
          <p:cNvSpPr txBox="1">
            <a:spLocks noGrp="1"/>
          </p:cNvSpPr>
          <p:nvPr>
            <p:ph type="title"/>
          </p:nvPr>
        </p:nvSpPr>
        <p:spPr>
          <a:xfrm>
            <a:off x="366750" y="450025"/>
            <a:ext cx="8184600" cy="75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326" name="Google Shape;326;p40"/>
          <p:cNvSpPr txBox="1">
            <a:spLocks noGrp="1"/>
          </p:cNvSpPr>
          <p:nvPr>
            <p:ph type="subTitle" idx="5"/>
          </p:nvPr>
        </p:nvSpPr>
        <p:spPr>
          <a:xfrm>
            <a:off x="366763" y="1277907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27" name="Google Shape;327;p40"/>
          <p:cNvSpPr txBox="1">
            <a:spLocks noGrp="1"/>
          </p:cNvSpPr>
          <p:nvPr>
            <p:ph type="subTitle" idx="6"/>
          </p:nvPr>
        </p:nvSpPr>
        <p:spPr>
          <a:xfrm>
            <a:off x="4938738" y="1277907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28" name="Google Shape;328;p40"/>
          <p:cNvSpPr txBox="1">
            <a:spLocks noGrp="1"/>
          </p:cNvSpPr>
          <p:nvPr>
            <p:ph type="subTitle" idx="7"/>
          </p:nvPr>
        </p:nvSpPr>
        <p:spPr>
          <a:xfrm>
            <a:off x="4938761" y="3167363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29" name="Google Shape;329;p40"/>
          <p:cNvSpPr txBox="1">
            <a:spLocks noGrp="1"/>
          </p:cNvSpPr>
          <p:nvPr>
            <p:ph type="subTitle" idx="8"/>
          </p:nvPr>
        </p:nvSpPr>
        <p:spPr>
          <a:xfrm>
            <a:off x="366750" y="3167363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image">
  <p:cSld name="TITLE_ONLY_1_1">
    <p:spTree>
      <p:nvGrpSpPr>
        <p:cNvPr id="1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4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2" name="Google Shape;332;p4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33" name="Google Shape;333;p41"/>
          <p:cNvSpPr>
            <a:spLocks noGrp="1"/>
          </p:cNvSpPr>
          <p:nvPr>
            <p:ph type="pic" idx="2"/>
          </p:nvPr>
        </p:nvSpPr>
        <p:spPr>
          <a:xfrm>
            <a:off x="311700" y="1170425"/>
            <a:ext cx="8520600" cy="3492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storyboards">
  <p:cSld name="CUSTOM_4_1"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p42"/>
          <p:cNvSpPr txBox="1">
            <a:spLocks noGrp="1"/>
          </p:cNvSpPr>
          <p:nvPr>
            <p:ph type="body" idx="1"/>
          </p:nvPr>
        </p:nvSpPr>
        <p:spPr>
          <a:xfrm>
            <a:off x="311700" y="4080225"/>
            <a:ext cx="4027500" cy="9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36" name="Google Shape;336;p42"/>
          <p:cNvSpPr>
            <a:spLocks noGrp="1"/>
          </p:cNvSpPr>
          <p:nvPr>
            <p:ph type="pic" idx="2"/>
          </p:nvPr>
        </p:nvSpPr>
        <p:spPr>
          <a:xfrm>
            <a:off x="48048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337" name="Google Shape;337;p42"/>
          <p:cNvSpPr>
            <a:spLocks noGrp="1"/>
          </p:cNvSpPr>
          <p:nvPr>
            <p:ph type="pic" idx="3"/>
          </p:nvPr>
        </p:nvSpPr>
        <p:spPr>
          <a:xfrm>
            <a:off x="3117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338" name="Google Shape;338;p42"/>
          <p:cNvSpPr txBox="1">
            <a:spLocks noGrp="1"/>
          </p:cNvSpPr>
          <p:nvPr>
            <p:ph type="body" idx="4"/>
          </p:nvPr>
        </p:nvSpPr>
        <p:spPr>
          <a:xfrm>
            <a:off x="4804825" y="4080225"/>
            <a:ext cx="4027500" cy="9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39" name="Google Shape;339;p4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40" name="Google Shape;340;p4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1" name="Google Shape;341;p42"/>
          <p:cNvSpPr txBox="1">
            <a:spLocks noGrp="1"/>
          </p:cNvSpPr>
          <p:nvPr>
            <p:ph type="subTitle" idx="5"/>
          </p:nvPr>
        </p:nvSpPr>
        <p:spPr>
          <a:xfrm>
            <a:off x="311725" y="3582900"/>
            <a:ext cx="4027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42" name="Google Shape;342;p42"/>
          <p:cNvSpPr txBox="1">
            <a:spLocks noGrp="1"/>
          </p:cNvSpPr>
          <p:nvPr>
            <p:ph type="subTitle" idx="6"/>
          </p:nvPr>
        </p:nvSpPr>
        <p:spPr>
          <a:xfrm>
            <a:off x="4804825" y="3582900"/>
            <a:ext cx="4027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storyboards">
  <p:cSld name="CUSTOM_4_1_1">
    <p:spTree>
      <p:nvGrpSpPr>
        <p:cNvPr id="1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p43"/>
          <p:cNvSpPr txBox="1">
            <a:spLocks noGrp="1"/>
          </p:cNvSpPr>
          <p:nvPr>
            <p:ph type="body" idx="1"/>
          </p:nvPr>
        </p:nvSpPr>
        <p:spPr>
          <a:xfrm>
            <a:off x="311700" y="3911700"/>
            <a:ext cx="2627100" cy="101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45" name="Google Shape;345;p43"/>
          <p:cNvSpPr>
            <a:spLocks noGrp="1"/>
          </p:cNvSpPr>
          <p:nvPr>
            <p:ph type="pic" idx="2"/>
          </p:nvPr>
        </p:nvSpPr>
        <p:spPr>
          <a:xfrm>
            <a:off x="62052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346" name="Google Shape;346;p43"/>
          <p:cNvSpPr>
            <a:spLocks noGrp="1"/>
          </p:cNvSpPr>
          <p:nvPr>
            <p:ph type="pic" idx="3"/>
          </p:nvPr>
        </p:nvSpPr>
        <p:spPr>
          <a:xfrm>
            <a:off x="3117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347" name="Google Shape;347;p43"/>
          <p:cNvSpPr txBox="1">
            <a:spLocks noGrp="1"/>
          </p:cNvSpPr>
          <p:nvPr>
            <p:ph type="body" idx="4"/>
          </p:nvPr>
        </p:nvSpPr>
        <p:spPr>
          <a:xfrm>
            <a:off x="6205225" y="3911700"/>
            <a:ext cx="2627100" cy="101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48" name="Google Shape;348;p43"/>
          <p:cNvSpPr>
            <a:spLocks noGrp="1"/>
          </p:cNvSpPr>
          <p:nvPr>
            <p:ph type="pic" idx="5"/>
          </p:nvPr>
        </p:nvSpPr>
        <p:spPr>
          <a:xfrm>
            <a:off x="3255250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349" name="Google Shape;349;p43"/>
          <p:cNvSpPr txBox="1">
            <a:spLocks noGrp="1"/>
          </p:cNvSpPr>
          <p:nvPr>
            <p:ph type="body" idx="6"/>
          </p:nvPr>
        </p:nvSpPr>
        <p:spPr>
          <a:xfrm>
            <a:off x="3255250" y="3911700"/>
            <a:ext cx="2627100" cy="101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50" name="Google Shape;350;p4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51" name="Google Shape;351;p4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2" name="Google Shape;352;p43"/>
          <p:cNvSpPr txBox="1">
            <a:spLocks noGrp="1"/>
          </p:cNvSpPr>
          <p:nvPr>
            <p:ph type="subTitle" idx="7"/>
          </p:nvPr>
        </p:nvSpPr>
        <p:spPr>
          <a:xfrm>
            <a:off x="311725" y="3430500"/>
            <a:ext cx="26271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53" name="Google Shape;353;p43"/>
          <p:cNvSpPr txBox="1">
            <a:spLocks noGrp="1"/>
          </p:cNvSpPr>
          <p:nvPr>
            <p:ph type="subTitle" idx="8"/>
          </p:nvPr>
        </p:nvSpPr>
        <p:spPr>
          <a:xfrm>
            <a:off x="6205225" y="3430500"/>
            <a:ext cx="26271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54" name="Google Shape;354;p43"/>
          <p:cNvSpPr txBox="1">
            <a:spLocks noGrp="1"/>
          </p:cNvSpPr>
          <p:nvPr>
            <p:ph type="subTitle" idx="9"/>
          </p:nvPr>
        </p:nvSpPr>
        <p:spPr>
          <a:xfrm>
            <a:off x="3255250" y="3430500"/>
            <a:ext cx="26271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only">
  <p:cSld name="CUSTOM_5_1">
    <p:spTree>
      <p:nvGrpSpPr>
        <p:cNvPr id="1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44"/>
          <p:cNvSpPr>
            <a:spLocks noGrp="1"/>
          </p:cNvSpPr>
          <p:nvPr>
            <p:ph type="pic" idx="2"/>
          </p:nvPr>
        </p:nvSpPr>
        <p:spPr>
          <a:xfrm>
            <a:off x="311700" y="445025"/>
            <a:ext cx="8520600" cy="4218300"/>
          </a:xfrm>
          <a:prstGeom prst="rect">
            <a:avLst/>
          </a:prstGeom>
          <a:noFill/>
          <a:ln>
            <a:noFill/>
          </a:ln>
        </p:spPr>
      </p:sp>
      <p:sp>
        <p:nvSpPr>
          <p:cNvPr id="357" name="Google Shape;357;p4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grid">
  <p:cSld name="CUSTOM_6_1"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Google Shape;359;p4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60" name="Google Shape;360;p45"/>
          <p:cNvSpPr>
            <a:spLocks noGrp="1"/>
          </p:cNvSpPr>
          <p:nvPr>
            <p:ph type="pic" idx="2"/>
          </p:nvPr>
        </p:nvSpPr>
        <p:spPr>
          <a:xfrm>
            <a:off x="338960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361" name="Google Shape;361;p45"/>
          <p:cNvSpPr>
            <a:spLocks noGrp="1"/>
          </p:cNvSpPr>
          <p:nvPr>
            <p:ph type="pic" idx="3"/>
          </p:nvPr>
        </p:nvSpPr>
        <p:spPr>
          <a:xfrm>
            <a:off x="5195935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362" name="Google Shape;362;p45"/>
          <p:cNvSpPr>
            <a:spLocks noGrp="1"/>
          </p:cNvSpPr>
          <p:nvPr>
            <p:ph type="pic" idx="4"/>
          </p:nvPr>
        </p:nvSpPr>
        <p:spPr>
          <a:xfrm>
            <a:off x="700227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363" name="Google Shape;363;p45"/>
          <p:cNvSpPr>
            <a:spLocks noGrp="1"/>
          </p:cNvSpPr>
          <p:nvPr>
            <p:ph type="pic" idx="5"/>
          </p:nvPr>
        </p:nvSpPr>
        <p:spPr>
          <a:xfrm>
            <a:off x="3389588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364" name="Google Shape;364;p45"/>
          <p:cNvSpPr>
            <a:spLocks noGrp="1"/>
          </p:cNvSpPr>
          <p:nvPr>
            <p:ph type="pic" idx="6"/>
          </p:nvPr>
        </p:nvSpPr>
        <p:spPr>
          <a:xfrm>
            <a:off x="5195922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365" name="Google Shape;365;p45"/>
          <p:cNvSpPr>
            <a:spLocks noGrp="1"/>
          </p:cNvSpPr>
          <p:nvPr>
            <p:ph type="pic" idx="7"/>
          </p:nvPr>
        </p:nvSpPr>
        <p:spPr>
          <a:xfrm>
            <a:off x="7002257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366" name="Google Shape;366;p45"/>
          <p:cNvSpPr txBox="1">
            <a:spLocks noGrp="1"/>
          </p:cNvSpPr>
          <p:nvPr>
            <p:ph type="title"/>
          </p:nvPr>
        </p:nvSpPr>
        <p:spPr>
          <a:xfrm>
            <a:off x="351550" y="445025"/>
            <a:ext cx="2596800" cy="170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7" name="Google Shape;367;p45"/>
          <p:cNvSpPr>
            <a:spLocks noGrp="1"/>
          </p:cNvSpPr>
          <p:nvPr>
            <p:ph type="pic" idx="8"/>
          </p:nvPr>
        </p:nvSpPr>
        <p:spPr>
          <a:xfrm>
            <a:off x="3389588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368" name="Google Shape;368;p45"/>
          <p:cNvSpPr>
            <a:spLocks noGrp="1"/>
          </p:cNvSpPr>
          <p:nvPr>
            <p:ph type="pic" idx="9"/>
          </p:nvPr>
        </p:nvSpPr>
        <p:spPr>
          <a:xfrm>
            <a:off x="5195922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369" name="Google Shape;369;p45"/>
          <p:cNvSpPr>
            <a:spLocks noGrp="1"/>
          </p:cNvSpPr>
          <p:nvPr>
            <p:ph type="pic" idx="13"/>
          </p:nvPr>
        </p:nvSpPr>
        <p:spPr>
          <a:xfrm>
            <a:off x="7002257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564">
          <p15:clr>
            <a:srgbClr val="E46962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image" Target="../media/image1.png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blipFill dpi="0" rotWithShape="1">
          <a:blip r:embed="rId46">
            <a:alphaModFix/>
          </a:blip>
          <a:srcRect/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922700" y="404350"/>
            <a:ext cx="7306800" cy="86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nton"/>
              <a:buNone/>
              <a:defRPr sz="4800"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ton"/>
              <a:buNone/>
              <a:defRPr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922700" y="3046200"/>
            <a:ext cx="7970100" cy="86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 sz="8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 sz="8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 sz="8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 sz="8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 sz="8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 sz="8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●"/>
              <a:defRPr sz="8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○"/>
              <a:defRPr sz="8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DM Sans"/>
              <a:buChar char="■"/>
              <a:defRPr sz="8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  <p:sldLayoutId id="2147483686" r:id="rId39"/>
    <p:sldLayoutId id="2147483687" r:id="rId40"/>
    <p:sldLayoutId id="2147483688" r:id="rId41"/>
    <p:sldLayoutId id="2147483689" r:id="rId42"/>
    <p:sldLayoutId id="2147483690" r:id="rId43"/>
    <p:sldLayoutId id="2147483691" r:id="rId4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158">
          <p15:clr>
            <a:srgbClr val="E46962"/>
          </p15:clr>
        </p15:guide>
        <p15:guide id="2" pos="581">
          <p15:clr>
            <a:srgbClr val="E46962"/>
          </p15:clr>
        </p15:guide>
        <p15:guide id="3" pos="660">
          <p15:clr>
            <a:srgbClr val="E46962"/>
          </p15:clr>
        </p15:guide>
        <p15:guide id="4" pos="1083">
          <p15:clr>
            <a:srgbClr val="E46962"/>
          </p15:clr>
        </p15:guide>
        <p15:guide id="5" pos="1162">
          <p15:clr>
            <a:srgbClr val="E46962"/>
          </p15:clr>
        </p15:guide>
        <p15:guide id="6" pos="1585">
          <p15:clr>
            <a:srgbClr val="E46962"/>
          </p15:clr>
        </p15:guide>
        <p15:guide id="7" pos="1664">
          <p15:clr>
            <a:srgbClr val="E46962"/>
          </p15:clr>
        </p15:guide>
        <p15:guide id="8" pos="2087">
          <p15:clr>
            <a:srgbClr val="E46962"/>
          </p15:clr>
        </p15:guide>
        <p15:guide id="9" pos="2167">
          <p15:clr>
            <a:srgbClr val="E46962"/>
          </p15:clr>
        </p15:guide>
        <p15:guide id="10" pos="2589">
          <p15:clr>
            <a:srgbClr val="E46962"/>
          </p15:clr>
        </p15:guide>
        <p15:guide id="11" pos="2669">
          <p15:clr>
            <a:srgbClr val="E46962"/>
          </p15:clr>
        </p15:guide>
        <p15:guide id="12" pos="3091">
          <p15:clr>
            <a:srgbClr val="E46962"/>
          </p15:clr>
        </p15:guide>
        <p15:guide id="13" pos="3171">
          <p15:clr>
            <a:srgbClr val="E46962"/>
          </p15:clr>
        </p15:guide>
        <p15:guide id="14" pos="79">
          <p15:clr>
            <a:srgbClr val="E46962"/>
          </p15:clr>
        </p15:guide>
        <p15:guide id="15" pos="5681">
          <p15:clr>
            <a:srgbClr val="E46962"/>
          </p15:clr>
        </p15:guide>
        <p15:guide id="16" pos="5602">
          <p15:clr>
            <a:srgbClr val="E46962"/>
          </p15:clr>
        </p15:guide>
        <p15:guide id="17" pos="3593">
          <p15:clr>
            <a:srgbClr val="E46962"/>
          </p15:clr>
        </p15:guide>
        <p15:guide id="18" pos="3673">
          <p15:clr>
            <a:srgbClr val="E46962"/>
          </p15:clr>
        </p15:guide>
        <p15:guide id="19" pos="4096">
          <p15:clr>
            <a:srgbClr val="E46962"/>
          </p15:clr>
        </p15:guide>
        <p15:guide id="20" pos="4175">
          <p15:clr>
            <a:srgbClr val="E46962"/>
          </p15:clr>
        </p15:guide>
        <p15:guide id="21" pos="4598">
          <p15:clr>
            <a:srgbClr val="E46962"/>
          </p15:clr>
        </p15:guide>
        <p15:guide id="22" pos="4677">
          <p15:clr>
            <a:srgbClr val="E46962"/>
          </p15:clr>
        </p15:guide>
        <p15:guide id="23" pos="5100">
          <p15:clr>
            <a:srgbClr val="E46962"/>
          </p15:clr>
        </p15:guide>
        <p15:guide id="24" pos="5184">
          <p15:clr>
            <a:srgbClr val="E46962"/>
          </p15:clr>
        </p15:guide>
        <p15:guide id="25" orient="horz" pos="79">
          <p15:clr>
            <a:srgbClr val="E46962"/>
          </p15:clr>
        </p15:guide>
        <p15:guide id="26" orient="horz" pos="3161">
          <p15:clr>
            <a:srgbClr val="E46962"/>
          </p15:clr>
        </p15:guide>
        <p15:guide id="27" orient="horz" pos="2971">
          <p15:clr>
            <a:srgbClr val="E46962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6.mov"/><Relationship Id="rId1" Type="http://schemas.microsoft.com/office/2007/relationships/media" Target="../media/media6.mov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46"/>
          <p:cNvSpPr txBox="1">
            <a:spLocks noGrp="1"/>
          </p:cNvSpPr>
          <p:nvPr>
            <p:ph type="title"/>
          </p:nvPr>
        </p:nvSpPr>
        <p:spPr>
          <a:xfrm>
            <a:off x="746638" y="427500"/>
            <a:ext cx="7483200" cy="242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800" dirty="0" err="1"/>
              <a:t>ropkit</a:t>
            </a:r>
            <a:endParaRPr sz="7800" dirty="0"/>
          </a:p>
        </p:txBody>
      </p:sp>
      <p:sp>
        <p:nvSpPr>
          <p:cNvPr id="375" name="Google Shape;375;p46"/>
          <p:cNvSpPr txBox="1">
            <a:spLocks noGrp="1"/>
          </p:cNvSpPr>
          <p:nvPr>
            <p:ph type="subTitle" idx="1"/>
          </p:nvPr>
        </p:nvSpPr>
        <p:spPr>
          <a:xfrm>
            <a:off x="1845300" y="3558325"/>
            <a:ext cx="5453400" cy="30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Nathan Sawyer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B22A37F-1CBB-CE7C-FD35-46BC724C58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382" name="Google Shape;382;p47"/>
          <p:cNvSpPr txBox="1">
            <a:spLocks noGrp="1"/>
          </p:cNvSpPr>
          <p:nvPr>
            <p:ph type="title"/>
          </p:nvPr>
        </p:nvSpPr>
        <p:spPr>
          <a:xfrm>
            <a:off x="-1469625" y="584900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/>
              <a:t>Challenge</a:t>
            </a:r>
            <a:endParaRPr sz="3400"/>
          </a:p>
        </p:txBody>
      </p:sp>
      <p:sp>
        <p:nvSpPr>
          <p:cNvPr id="386" name="Google Shape;386;p47"/>
          <p:cNvSpPr txBox="1">
            <a:spLocks noGrp="1"/>
          </p:cNvSpPr>
          <p:nvPr>
            <p:ph type="subTitle" idx="1"/>
          </p:nvPr>
        </p:nvSpPr>
        <p:spPr>
          <a:xfrm>
            <a:off x="1418900" y="1390725"/>
            <a:ext cx="55467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We want kernel code execution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Windows Hypervisor blocks this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BYOVD attacks only work for one driver</a:t>
            </a:r>
            <a:endParaRPr lang="en-US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No free public framework for BYOVD yet!  (sort of)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HVCI blocks all (HV code integrity)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Shadow Stacks block code execution</a:t>
            </a:r>
            <a:endParaRPr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FDA147-0F44-A1D3-27A2-F3F26A7E72D8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73CF9D9-88B1-57A6-2768-ADA8A2C89AF4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1">
          <a:extLst>
            <a:ext uri="{FF2B5EF4-FFF2-40B4-BE49-F238E27FC236}">
              <a16:creationId xmlns:a16="http://schemas.microsoft.com/office/drawing/2014/main" id="{661BCB89-9385-EE3D-041A-0C06664561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CD8401C-13E6-1855-B245-17D531FA59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382" name="Google Shape;382;p47">
            <a:extLst>
              <a:ext uri="{FF2B5EF4-FFF2-40B4-BE49-F238E27FC236}">
                <a16:creationId xmlns:a16="http://schemas.microsoft.com/office/drawing/2014/main" id="{E39F67ED-115E-EB9C-41F8-FF233955767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1120618" y="647721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What is BYOVD?</a:t>
            </a:r>
            <a:endParaRPr sz="3400" dirty="0"/>
          </a:p>
        </p:txBody>
      </p:sp>
      <p:sp>
        <p:nvSpPr>
          <p:cNvPr id="386" name="Google Shape;386;p47">
            <a:extLst>
              <a:ext uri="{FF2B5EF4-FFF2-40B4-BE49-F238E27FC236}">
                <a16:creationId xmlns:a16="http://schemas.microsoft.com/office/drawing/2014/main" id="{0AE8F875-86D2-D904-2946-E7B442063BB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418900" y="1390725"/>
            <a:ext cx="55467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Bring your own vulnerable driver!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Used for persistence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EDR killing/muting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Password dumping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General mayhem</a:t>
            </a:r>
            <a:endParaRPr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695F08-3C00-5FF9-ED7A-4A4EFB872D86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7DA3434-616E-0E4A-E3F8-638CF73D873C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6ED3B152-AABB-F15D-4F47-E3CA8D81979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1944680"/>
              </p:ext>
            </p:extLst>
          </p:nvPr>
        </p:nvGraphicFramePr>
        <p:xfrm>
          <a:off x="1523999" y="2463946"/>
          <a:ext cx="6365735" cy="21398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37157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CA62B87-EC43-5EBB-4EE0-09D04B20CB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391" name="Google Shape;391;p48"/>
          <p:cNvSpPr txBox="1">
            <a:spLocks noGrp="1"/>
          </p:cNvSpPr>
          <p:nvPr>
            <p:ph type="title"/>
          </p:nvPr>
        </p:nvSpPr>
        <p:spPr>
          <a:xfrm>
            <a:off x="-1469625" y="584900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/>
              <a:t>Solution</a:t>
            </a:r>
            <a:endParaRPr sz="3400"/>
          </a:p>
        </p:txBody>
      </p:sp>
      <p:sp>
        <p:nvSpPr>
          <p:cNvPr id="395" name="Google Shape;395;p48"/>
          <p:cNvSpPr txBox="1">
            <a:spLocks noGrp="1"/>
          </p:cNvSpPr>
          <p:nvPr>
            <p:ph type="subTitle" idx="1"/>
          </p:nvPr>
        </p:nvSpPr>
        <p:spPr>
          <a:xfrm>
            <a:off x="1418900" y="1390725"/>
            <a:ext cx="55467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Framework for BYOVD attacks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You provide the driver and the library, I provide a large framework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Many built in attacks!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With HVCI, the question is: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" dirty="0"/>
          </a:p>
          <a:p>
            <a:pPr marL="114300" lvl="0" indent="0" algn="l" rtl="0">
              <a:spcBef>
                <a:spcPts val="0"/>
              </a:spcBef>
              <a:spcAft>
                <a:spcPts val="0"/>
              </a:spcAft>
              <a:buSzPts val="1800"/>
            </a:pPr>
            <a:r>
              <a:rPr lang="en" dirty="0"/>
              <a:t>How much of Windows can we change without editing executable code?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11B170-A4B3-976E-AFD0-8C451BF02A48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CF72852-3B3B-BE9F-B1FD-F1A669C8AA15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0">
          <a:extLst>
            <a:ext uri="{FF2B5EF4-FFF2-40B4-BE49-F238E27FC236}">
              <a16:creationId xmlns:a16="http://schemas.microsoft.com/office/drawing/2014/main" id="{DE840BE2-BC6C-1D80-1010-5E6143E5D3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2699135-FD14-BE7D-20EF-1D4DE1DB42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391" name="Google Shape;391;p48">
            <a:extLst>
              <a:ext uri="{FF2B5EF4-FFF2-40B4-BE49-F238E27FC236}">
                <a16:creationId xmlns:a16="http://schemas.microsoft.com/office/drawing/2014/main" id="{F604E531-22EF-103C-D6F4-8DE12783657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1323042" y="675642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What is HVCI?</a:t>
            </a:r>
            <a:endParaRPr sz="3400" dirty="0"/>
          </a:p>
        </p:txBody>
      </p:sp>
      <p:sp>
        <p:nvSpPr>
          <p:cNvPr id="395" name="Google Shape;395;p48">
            <a:extLst>
              <a:ext uri="{FF2B5EF4-FFF2-40B4-BE49-F238E27FC236}">
                <a16:creationId xmlns:a16="http://schemas.microsoft.com/office/drawing/2014/main" id="{527F4025-58B4-086A-2E49-11ACDAEA79E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418900" y="1390725"/>
            <a:ext cx="55467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Hypervisor Code Integrity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Part of VBS (virtualization based security)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Blocks almost all kernel code execution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Prevents RWX memory in the kernel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Ensures that we cannot execute our own code within the kernel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8AC24C-2C81-E5C9-70B0-DF434A663B80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5140EB2-1874-953A-F09A-AE56A3C2C42D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7406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AB2C8EF-B3E4-C166-11E7-C871CA354D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00" name="Google Shape;400;p49"/>
          <p:cNvSpPr txBox="1">
            <a:spLocks noGrp="1"/>
          </p:cNvSpPr>
          <p:nvPr>
            <p:ph type="title"/>
          </p:nvPr>
        </p:nvSpPr>
        <p:spPr>
          <a:xfrm>
            <a:off x="-1469625" y="584900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/>
              <a:t>Background</a:t>
            </a:r>
            <a:endParaRPr sz="3400"/>
          </a:p>
        </p:txBody>
      </p:sp>
      <p:sp>
        <p:nvSpPr>
          <p:cNvPr id="404" name="Google Shape;404;p49"/>
          <p:cNvSpPr txBox="1">
            <a:spLocks noGrp="1"/>
          </p:cNvSpPr>
          <p:nvPr>
            <p:ph type="subTitle" idx="1"/>
          </p:nvPr>
        </p:nvSpPr>
        <p:spPr>
          <a:xfrm>
            <a:off x="1418900" y="1390725"/>
            <a:ext cx="7096886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Juan Sacco has already created a similar framework 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Then took it all off </a:t>
            </a:r>
            <a:r>
              <a:rPr lang="en" dirty="0" err="1"/>
              <a:t>Github</a:t>
            </a:r>
            <a:r>
              <a:rPr lang="en" dirty="0"/>
              <a:t> and is selling it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Fundamentally different framework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Luckily scammers put back some libraries, with virus</a:t>
            </a:r>
            <a:endParaRPr dirty="0"/>
          </a:p>
        </p:txBody>
      </p:sp>
      <p:pic>
        <p:nvPicPr>
          <p:cNvPr id="405" name="Google Shape;405;p4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15613" y="2582657"/>
            <a:ext cx="2772025" cy="1768819"/>
          </a:xfrm>
          <a:prstGeom prst="rect">
            <a:avLst/>
          </a:prstGeom>
          <a:noFill/>
          <a:ln>
            <a:noFill/>
          </a:ln>
        </p:spPr>
      </p:pic>
      <p:pic>
        <p:nvPicPr>
          <p:cNvPr id="406" name="Google Shape;406;p49"/>
          <p:cNvPicPr preferRelativeResize="0"/>
          <p:nvPr/>
        </p:nvPicPr>
        <p:blipFill>
          <a:blip r:embed="rId5">
            <a:alphaModFix/>
          </a:blip>
          <a:srcRect l="2076" r="-1" b="1470"/>
          <a:stretch>
            <a:fillRect/>
          </a:stretch>
        </p:blipFill>
        <p:spPr>
          <a:xfrm>
            <a:off x="2018653" y="2582657"/>
            <a:ext cx="2969765" cy="791280"/>
          </a:xfrm>
          <a:prstGeom prst="rect">
            <a:avLst/>
          </a:prstGeom>
          <a:noFill/>
          <a:ln>
            <a:noFill/>
          </a:ln>
        </p:spPr>
      </p:pic>
      <p:pic>
        <p:nvPicPr>
          <p:cNvPr id="407" name="Google Shape;407;p4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985336" y="3494675"/>
            <a:ext cx="3827538" cy="856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08" name="Google Shape;408;p49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51400" y="2607375"/>
            <a:ext cx="1545474" cy="216365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F4F269B3-CF38-FBFA-F362-563128A95AC3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02FD8C2-F538-E910-4A1A-8CC66360B4A8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FD19924-5775-1EF1-B973-080E7F0415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13" name="Google Shape;413;p50"/>
          <p:cNvSpPr txBox="1">
            <a:spLocks noGrp="1"/>
          </p:cNvSpPr>
          <p:nvPr>
            <p:ph type="title"/>
          </p:nvPr>
        </p:nvSpPr>
        <p:spPr>
          <a:xfrm>
            <a:off x="-1469625" y="584900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/>
              <a:t>Differences</a:t>
            </a:r>
            <a:endParaRPr sz="3400"/>
          </a:p>
        </p:txBody>
      </p:sp>
      <p:sp>
        <p:nvSpPr>
          <p:cNvPr id="417" name="Google Shape;417;p50"/>
          <p:cNvSpPr txBox="1">
            <a:spLocks noGrp="1"/>
          </p:cNvSpPr>
          <p:nvPr>
            <p:ph type="subTitle" idx="1"/>
          </p:nvPr>
        </p:nvSpPr>
        <p:spPr>
          <a:xfrm>
            <a:off x="1229575" y="1485400"/>
            <a:ext cx="64227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Framework for virtual r/w prim, not just physical 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Not just data only attacks!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I include different code execution methods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Free &amp; open source</a:t>
            </a: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 err="1"/>
              <a:t>ropkit</a:t>
            </a:r>
            <a:r>
              <a:rPr lang="en" sz="3400" dirty="0"/>
              <a:t> was born</a:t>
            </a:r>
            <a:endParaRPr sz="3400" dirty="0"/>
          </a:p>
        </p:txBody>
      </p:sp>
      <p:pic>
        <p:nvPicPr>
          <p:cNvPr id="418" name="Google Shape;418;p5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184025" y="3534175"/>
            <a:ext cx="1738276" cy="507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FB9DB6CE-D0AE-74B2-82B9-B54428F2D7B1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CBB9A24-1AB6-99D3-2D4C-FDEFA81C2DAD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2">
          <a:extLst>
            <a:ext uri="{FF2B5EF4-FFF2-40B4-BE49-F238E27FC236}">
              <a16:creationId xmlns:a16="http://schemas.microsoft.com/office/drawing/2014/main" id="{00C75D09-2EF7-2306-E4B0-CD1DEA2483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2FD4631-8DDF-7496-E219-C1337CCF86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2791" y="2254031"/>
            <a:ext cx="5389536" cy="1105744"/>
          </a:xfrm>
          <a:prstGeom prst="rect">
            <a:avLst/>
          </a:prstGeom>
        </p:spPr>
      </p:pic>
      <p:sp>
        <p:nvSpPr>
          <p:cNvPr id="413" name="Google Shape;413;p50">
            <a:extLst>
              <a:ext uri="{FF2B5EF4-FFF2-40B4-BE49-F238E27FC236}">
                <a16:creationId xmlns:a16="http://schemas.microsoft.com/office/drawing/2014/main" id="{C1CB8BB1-64FC-35EB-98E3-15C0B95E9E7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1469625" y="584900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How To use:</a:t>
            </a:r>
            <a:endParaRPr sz="3400" dirty="0"/>
          </a:p>
        </p:txBody>
      </p:sp>
      <p:sp>
        <p:nvSpPr>
          <p:cNvPr id="417" name="Google Shape;417;p50">
            <a:extLst>
              <a:ext uri="{FF2B5EF4-FFF2-40B4-BE49-F238E27FC236}">
                <a16:creationId xmlns:a16="http://schemas.microsoft.com/office/drawing/2014/main" id="{9052EEB3-3A8E-EC6C-E1B5-870077EC54A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29575" y="1485400"/>
            <a:ext cx="6422700" cy="292605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You provide the virtual r/w primitive 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The framework handles the attacks and offsets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You possibly write your own attack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If you cannot leak kernel memory in your driver, this must run as admin. If you can, launch at medium integrity!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Two methods of automatic offset determination working on 25H2</a:t>
            </a:r>
            <a:endParaRPr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43AF26-9A1E-1A97-0998-D0A21B32FF87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A921790-A901-A112-1FA8-90CBBF609BB4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7206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9E30D94-8B6F-7306-9605-41FD8E0029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23" name="Google Shape;423;p51"/>
          <p:cNvSpPr txBox="1">
            <a:spLocks noGrp="1"/>
          </p:cNvSpPr>
          <p:nvPr>
            <p:ph type="title"/>
          </p:nvPr>
        </p:nvSpPr>
        <p:spPr>
          <a:xfrm>
            <a:off x="-1469625" y="584900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/>
              <a:t>Features</a:t>
            </a:r>
            <a:endParaRPr sz="3400"/>
          </a:p>
        </p:txBody>
      </p:sp>
      <p:sp>
        <p:nvSpPr>
          <p:cNvPr id="427" name="Google Shape;427;p51"/>
          <p:cNvSpPr txBox="1">
            <a:spLocks noGrp="1"/>
          </p:cNvSpPr>
          <p:nvPr>
            <p:ph type="subTitle" idx="1"/>
          </p:nvPr>
        </p:nvSpPr>
        <p:spPr>
          <a:xfrm>
            <a:off x="1221675" y="1398600"/>
            <a:ext cx="64227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Hiding a process completely 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Privilege escalation to system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Protected Process Light (PPL) removal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Keylogging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Code Execution!!!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Dynamic Offsets!</a:t>
            </a:r>
            <a:endParaRPr dirty="0"/>
          </a:p>
        </p:txBody>
      </p:sp>
      <p:pic>
        <p:nvPicPr>
          <p:cNvPr id="428" name="Google Shape;428;p5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204575" y="3332950"/>
            <a:ext cx="3565902" cy="104822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F636427E-4012-CDF6-5ED3-F77D87A7F439}"/>
              </a:ext>
            </a:extLst>
          </p:cNvPr>
          <p:cNvSpPr>
            <a:spLocks noGrp="1"/>
          </p:cNvSpPr>
          <p:nvPr>
            <p:ph type="subTitle" idx="3"/>
          </p:nvPr>
        </p:nvSpPr>
        <p:spPr>
          <a:xfrm>
            <a:off x="174561" y="125600"/>
            <a:ext cx="3188100" cy="3057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69084F-C284-63DF-B0E1-74F1F3CBC2E7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2">
          <a:extLst>
            <a:ext uri="{FF2B5EF4-FFF2-40B4-BE49-F238E27FC236}">
              <a16:creationId xmlns:a16="http://schemas.microsoft.com/office/drawing/2014/main" id="{15829227-2CC6-35CE-5E37-CE20EC573F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C400C93-A539-7631-4D8D-3172FFC06B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23" name="Google Shape;423;p51">
            <a:extLst>
              <a:ext uri="{FF2B5EF4-FFF2-40B4-BE49-F238E27FC236}">
                <a16:creationId xmlns:a16="http://schemas.microsoft.com/office/drawing/2014/main" id="{4315C0E3-D3ED-6391-B650-346FF7BCE8F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4561" y="558000"/>
            <a:ext cx="7365112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How is this possible? Data first</a:t>
            </a:r>
            <a:endParaRPr sz="3400" dirty="0"/>
          </a:p>
        </p:txBody>
      </p:sp>
      <p:sp>
        <p:nvSpPr>
          <p:cNvPr id="427" name="Google Shape;427;p51">
            <a:extLst>
              <a:ext uri="{FF2B5EF4-FFF2-40B4-BE49-F238E27FC236}">
                <a16:creationId xmlns:a16="http://schemas.microsoft.com/office/drawing/2014/main" id="{42AAE24F-7F97-20EB-2C37-D266733CEF6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16973" y="1185970"/>
            <a:ext cx="64227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Find and edit EPROCESS structure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Holds process information , like protected process light (PPL) status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Not novel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-US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-US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-US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CA0C9D-DF86-5720-9BD9-BA70C885D575}"/>
              </a:ext>
            </a:extLst>
          </p:cNvPr>
          <p:cNvSpPr>
            <a:spLocks noGrp="1"/>
          </p:cNvSpPr>
          <p:nvPr>
            <p:ph type="subTitle" idx="3"/>
          </p:nvPr>
        </p:nvSpPr>
        <p:spPr>
          <a:xfrm>
            <a:off x="174561" y="125600"/>
            <a:ext cx="3188100" cy="3057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0409433-3195-FD0D-6F9C-05DC52BC49AA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28BAFA-69B5-B888-9A8A-7403CF6B72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661" y="2160982"/>
            <a:ext cx="4598176" cy="2643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6587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2">
          <a:extLst>
            <a:ext uri="{FF2B5EF4-FFF2-40B4-BE49-F238E27FC236}">
              <a16:creationId xmlns:a16="http://schemas.microsoft.com/office/drawing/2014/main" id="{F0DD5038-3A4F-106C-5922-8036033C9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p51">
            <a:extLst>
              <a:ext uri="{FF2B5EF4-FFF2-40B4-BE49-F238E27FC236}">
                <a16:creationId xmlns:a16="http://schemas.microsoft.com/office/drawing/2014/main" id="{7D398B26-0DC9-6458-F88E-AD49CC22A01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3281" y="121800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 err="1"/>
              <a:t>Privesc</a:t>
            </a:r>
            <a:r>
              <a:rPr lang="en" sz="2800" dirty="0"/>
              <a:t> and Hiding Demo!</a:t>
            </a:r>
            <a:endParaRPr sz="2800" dirty="0"/>
          </a:p>
        </p:txBody>
      </p:sp>
      <p:sp>
        <p:nvSpPr>
          <p:cNvPr id="424" name="Google Shape;424;p51">
            <a:extLst>
              <a:ext uri="{FF2B5EF4-FFF2-40B4-BE49-F238E27FC236}">
                <a16:creationId xmlns:a16="http://schemas.microsoft.com/office/drawing/2014/main" id="{E48D6090-463F-9595-C1B0-D99CA34B723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985325" y="4716000"/>
            <a:ext cx="5453400" cy="30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Nathan Sawyer</a:t>
            </a:r>
            <a:endParaRPr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50AD8D-1C48-34C1-B0B0-C6C9B382B375}"/>
              </a:ext>
            </a:extLst>
          </p:cNvPr>
          <p:cNvSpPr>
            <a:spLocks noGrp="1"/>
          </p:cNvSpPr>
          <p:nvPr>
            <p:ph type="subTitle" idx="3"/>
          </p:nvPr>
        </p:nvSpPr>
        <p:spPr>
          <a:xfrm>
            <a:off x="174561" y="125600"/>
            <a:ext cx="3188100" cy="3057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885D1CEA-0AEB-E401-C1E9-01C9B65815FA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73FF5CF-DFD5-B5ED-E239-2E511127BE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Screen Recording 2026-07-26 at 3.34.13 PM">
            <a:hlinkClick r:id="" action="ppaction://media"/>
            <a:extLst>
              <a:ext uri="{FF2B5EF4-FFF2-40B4-BE49-F238E27FC236}">
                <a16:creationId xmlns:a16="http://schemas.microsoft.com/office/drawing/2014/main" id="{9BE71C03-55B3-697A-519A-7FCF81AD2FA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1923" y="700529"/>
            <a:ext cx="6877801" cy="4446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447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0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2">
          <a:extLst>
            <a:ext uri="{FF2B5EF4-FFF2-40B4-BE49-F238E27FC236}">
              <a16:creationId xmlns:a16="http://schemas.microsoft.com/office/drawing/2014/main" id="{F0DD5038-3A4F-106C-5922-8036033C9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p51">
            <a:extLst>
              <a:ext uri="{FF2B5EF4-FFF2-40B4-BE49-F238E27FC236}">
                <a16:creationId xmlns:a16="http://schemas.microsoft.com/office/drawing/2014/main" id="{7D398B26-0DC9-6458-F88E-AD49CC22A01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3281" y="121800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/>
              <a:t>Protected Process Light Demo</a:t>
            </a:r>
            <a:endParaRPr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50AD8D-1C48-34C1-B0B0-C6C9B382B375}"/>
              </a:ext>
            </a:extLst>
          </p:cNvPr>
          <p:cNvSpPr>
            <a:spLocks noGrp="1"/>
          </p:cNvSpPr>
          <p:nvPr>
            <p:ph type="subTitle" idx="3"/>
          </p:nvPr>
        </p:nvSpPr>
        <p:spPr>
          <a:xfrm>
            <a:off x="174561" y="125600"/>
            <a:ext cx="3188100" cy="3057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885D1CEA-0AEB-E401-C1E9-01C9B65815FA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Screen Recording 2026-07-26 at 3.50.16 PM">
            <a:hlinkClick r:id="" action="ppaction://media"/>
            <a:extLst>
              <a:ext uri="{FF2B5EF4-FFF2-40B4-BE49-F238E27FC236}">
                <a16:creationId xmlns:a16="http://schemas.microsoft.com/office/drawing/2014/main" id="{3D79C0F8-5560-AC22-E69D-E1DE4A8A5D1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0983" y="687555"/>
            <a:ext cx="6900330" cy="4460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788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2">
          <a:extLst>
            <a:ext uri="{FF2B5EF4-FFF2-40B4-BE49-F238E27FC236}">
              <a16:creationId xmlns:a16="http://schemas.microsoft.com/office/drawing/2014/main" id="{D0730DF4-B522-DC59-C731-DC348B79E1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14033FD-8982-0B40-CA06-9752832737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23" name="Google Shape;423;p51">
            <a:extLst>
              <a:ext uri="{FF2B5EF4-FFF2-40B4-BE49-F238E27FC236}">
                <a16:creationId xmlns:a16="http://schemas.microsoft.com/office/drawing/2014/main" id="{113F274D-6C09-A093-5271-64FE64EB4DA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1413784" y="586005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Keylogging!</a:t>
            </a:r>
            <a:endParaRPr sz="3400" dirty="0"/>
          </a:p>
        </p:txBody>
      </p:sp>
      <p:sp>
        <p:nvSpPr>
          <p:cNvPr id="427" name="Google Shape;427;p51">
            <a:extLst>
              <a:ext uri="{FF2B5EF4-FFF2-40B4-BE49-F238E27FC236}">
                <a16:creationId xmlns:a16="http://schemas.microsoft.com/office/drawing/2014/main" id="{6F23BFFC-C9C2-7AF2-E10A-B0517F7E136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16973" y="1185970"/>
            <a:ext cx="64227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We have access to reading kernel memory, so  let’s view driver memory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We can view keystrokes as a result!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-US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-US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-US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E2E67D-1C48-E272-3B93-84F53805E040}"/>
              </a:ext>
            </a:extLst>
          </p:cNvPr>
          <p:cNvSpPr>
            <a:spLocks noGrp="1"/>
          </p:cNvSpPr>
          <p:nvPr>
            <p:ph type="subTitle" idx="3"/>
          </p:nvPr>
        </p:nvSpPr>
        <p:spPr>
          <a:xfrm>
            <a:off x="174561" y="125600"/>
            <a:ext cx="3188100" cy="3057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DD6EE14-3A59-8017-9CD8-BF1810EB6D48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246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2">
          <a:extLst>
            <a:ext uri="{FF2B5EF4-FFF2-40B4-BE49-F238E27FC236}">
              <a16:creationId xmlns:a16="http://schemas.microsoft.com/office/drawing/2014/main" id="{F0DD5038-3A4F-106C-5922-8036033C9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p51">
            <a:extLst>
              <a:ext uri="{FF2B5EF4-FFF2-40B4-BE49-F238E27FC236}">
                <a16:creationId xmlns:a16="http://schemas.microsoft.com/office/drawing/2014/main" id="{7D398B26-0DC9-6458-F88E-AD49CC22A01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3281" y="121800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/>
              <a:t>Keylogging Demo</a:t>
            </a:r>
            <a:endParaRPr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50AD8D-1C48-34C1-B0B0-C6C9B382B375}"/>
              </a:ext>
            </a:extLst>
          </p:cNvPr>
          <p:cNvSpPr>
            <a:spLocks noGrp="1"/>
          </p:cNvSpPr>
          <p:nvPr>
            <p:ph type="subTitle" idx="3"/>
          </p:nvPr>
        </p:nvSpPr>
        <p:spPr>
          <a:xfrm>
            <a:off x="174561" y="125600"/>
            <a:ext cx="3188100" cy="3057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885D1CEA-0AEB-E401-C1E9-01C9B65815FA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Screen Recording 2026-07-26 at 3.42.07 PM">
            <a:hlinkClick r:id="" action="ppaction://media"/>
            <a:extLst>
              <a:ext uri="{FF2B5EF4-FFF2-40B4-BE49-F238E27FC236}">
                <a16:creationId xmlns:a16="http://schemas.microsoft.com/office/drawing/2014/main" id="{D05E1E15-D090-BEC6-3A48-BAD084B50B3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1923" y="701091"/>
            <a:ext cx="6879389" cy="4447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686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7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p52"/>
          <p:cNvSpPr txBox="1">
            <a:spLocks noGrp="1"/>
          </p:cNvSpPr>
          <p:nvPr>
            <p:ph type="title"/>
          </p:nvPr>
        </p:nvSpPr>
        <p:spPr>
          <a:xfrm>
            <a:off x="-270525" y="600675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/>
              <a:t>Code Execution Methods</a:t>
            </a:r>
            <a:endParaRPr sz="3400"/>
          </a:p>
        </p:txBody>
      </p:sp>
      <p:sp>
        <p:nvSpPr>
          <p:cNvPr id="438" name="Google Shape;438;p52"/>
          <p:cNvSpPr txBox="1">
            <a:spLocks noGrp="1"/>
          </p:cNvSpPr>
          <p:nvPr>
            <p:ph type="subTitle" idx="1"/>
          </p:nvPr>
        </p:nvSpPr>
        <p:spPr>
          <a:xfrm>
            <a:off x="1221675" y="3529475"/>
            <a:ext cx="7398814" cy="128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 sz="1400" dirty="0"/>
              <a:t>Implemented ROP chain: this is Connar McGarr’s strategy</a:t>
            </a:r>
            <a:endParaRPr sz="1400" dirty="0"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 dirty="0"/>
              <a:t>Callback Hijack:</a:t>
            </a:r>
            <a:r>
              <a:rPr lang="en-US" sz="1400" dirty="0"/>
              <a:t> Amazing, completed by </a:t>
            </a:r>
            <a:r>
              <a:rPr lang="en-US" sz="1400" dirty="0" err="1"/>
              <a:t>Worawit</a:t>
            </a:r>
            <a:r>
              <a:rPr lang="en-US" sz="1400" dirty="0"/>
              <a:t>,  but not implemented</a:t>
            </a:r>
            <a:endParaRPr sz="1400" dirty="0"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 dirty="0"/>
              <a:t>JOP: </a:t>
            </a:r>
            <a:r>
              <a:rPr lang="en-US" sz="1400" dirty="0"/>
              <a:t>Implemented JOP chain</a:t>
            </a:r>
            <a:endParaRPr sz="1400" dirty="0"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 dirty="0"/>
              <a:t>SSDT hijack: Blocked by KDP, bypass</a:t>
            </a:r>
            <a:r>
              <a:rPr lang="en-US" sz="1400" dirty="0"/>
              <a:t>s</a:t>
            </a:r>
            <a:r>
              <a:rPr lang="en" sz="1400" dirty="0"/>
              <a:t>ed by remap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 dirty="0"/>
              <a:t>Trap Frame Edit: FUN!! </a:t>
            </a:r>
            <a:endParaRPr sz="1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B25613-E366-3D16-6557-A5A256891652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83F63E4-64AB-EB3D-C5C5-EACB83E8EC17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7EEC2E-4C38-8489-A2B8-A74D734D81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8562" y="1252442"/>
            <a:ext cx="6526875" cy="2273233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2">
          <a:extLst>
            <a:ext uri="{FF2B5EF4-FFF2-40B4-BE49-F238E27FC236}">
              <a16:creationId xmlns:a16="http://schemas.microsoft.com/office/drawing/2014/main" id="{1E283894-3F38-2A48-6349-F646871B30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p52">
            <a:extLst>
              <a:ext uri="{FF2B5EF4-FFF2-40B4-BE49-F238E27FC236}">
                <a16:creationId xmlns:a16="http://schemas.microsoft.com/office/drawing/2014/main" id="{46F7882F-F021-0712-37D4-32CA943A705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1226806" y="530874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Shadow Stack </a:t>
            </a:r>
            <a:endParaRPr sz="3400" dirty="0"/>
          </a:p>
        </p:txBody>
      </p:sp>
      <p:sp>
        <p:nvSpPr>
          <p:cNvPr id="438" name="Google Shape;438;p52">
            <a:extLst>
              <a:ext uri="{FF2B5EF4-FFF2-40B4-BE49-F238E27FC236}">
                <a16:creationId xmlns:a16="http://schemas.microsoft.com/office/drawing/2014/main" id="{9985CE74-1265-0874-1956-6C1A32BCEE6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84496" y="1287050"/>
            <a:ext cx="7398814" cy="128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 sz="1400" dirty="0"/>
              <a:t>Compares Stack to a saved copy, crashes if they do not match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 sz="1400" dirty="0"/>
              <a:t>Compares on a return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 sz="1400" dirty="0"/>
              <a:t>Return addresses are pushed on a call instruction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 sz="1400" dirty="0"/>
              <a:t>Not commonly enabled in computers still. Intel 11</a:t>
            </a:r>
            <a:r>
              <a:rPr lang="en-US" sz="1400" baseline="30000" dirty="0"/>
              <a:t>th</a:t>
            </a:r>
            <a:r>
              <a:rPr lang="en-US" sz="1400" dirty="0"/>
              <a:t> gen or AMD Zen 3</a:t>
            </a:r>
            <a:endParaRPr sz="1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429652-CF3D-F8CB-ADDF-01DFC63C8773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5F923A0-03DA-0D08-70CF-FD9F63CD16A1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" name="Picture 1" descr="Understanding Hardware-enforced Stack Protection | Microsoft Community Hub">
            <a:extLst>
              <a:ext uri="{FF2B5EF4-FFF2-40B4-BE49-F238E27FC236}">
                <a16:creationId xmlns:a16="http://schemas.microsoft.com/office/drawing/2014/main" id="{4218E170-DBC4-B754-54C5-D593DDF1E3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3597" y="2300652"/>
            <a:ext cx="4056486" cy="2466343"/>
          </a:xfrm>
          <a:prstGeom prst="rect">
            <a:avLst/>
          </a:prstGeom>
        </p:spPr>
      </p:pic>
      <p:pic>
        <p:nvPicPr>
          <p:cNvPr id="4" name="Picture 3" descr="Understanding Hardware-enforced Stack Protection | Microsoft Community Hub">
            <a:extLst>
              <a:ext uri="{FF2B5EF4-FFF2-40B4-BE49-F238E27FC236}">
                <a16:creationId xmlns:a16="http://schemas.microsoft.com/office/drawing/2014/main" id="{85362CFC-353B-E4EE-B800-D126882F8F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3597" y="2300652"/>
            <a:ext cx="4056486" cy="246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56053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ADE1DB4-C0E5-52FB-63E8-D6D2B48E4A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52" name="Google Shape;452;p54"/>
          <p:cNvSpPr txBox="1">
            <a:spLocks noGrp="1"/>
          </p:cNvSpPr>
          <p:nvPr>
            <p:ph type="title"/>
          </p:nvPr>
        </p:nvSpPr>
        <p:spPr>
          <a:xfrm>
            <a:off x="494750" y="600675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/>
              <a:t>JOP chain</a:t>
            </a:r>
            <a:endParaRPr sz="3400"/>
          </a:p>
        </p:txBody>
      </p:sp>
      <p:sp>
        <p:nvSpPr>
          <p:cNvPr id="456" name="Google Shape;456;p54"/>
          <p:cNvSpPr txBox="1">
            <a:spLocks noGrp="1"/>
          </p:cNvSpPr>
          <p:nvPr>
            <p:ph type="subTitle" idx="1"/>
          </p:nvPr>
        </p:nvSpPr>
        <p:spPr>
          <a:xfrm>
            <a:off x="1221675" y="1398600"/>
            <a:ext cx="6793500" cy="352240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Shadow stacks block overwriting stack, KDP and HVCI block forward attacks, so </a:t>
            </a:r>
            <a:r>
              <a:rPr lang="en-US" dirty="0"/>
              <a:t> how can you run shellcode?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Start a JOP chain!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General plan: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Use IRP hooking to overwrite Dispatch Table of a driver without Control Flow Guard to jump to a separate driver with gadgets!</a:t>
            </a:r>
            <a:endParaRPr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1">
          <a:extLst>
            <a:ext uri="{FF2B5EF4-FFF2-40B4-BE49-F238E27FC236}">
              <a16:creationId xmlns:a16="http://schemas.microsoft.com/office/drawing/2014/main" id="{B6A287A2-7ED9-D342-83D7-2661A0625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AB76FB4-908E-7037-1406-B56BB74A24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52" name="Google Shape;452;p54">
            <a:extLst>
              <a:ext uri="{FF2B5EF4-FFF2-40B4-BE49-F238E27FC236}">
                <a16:creationId xmlns:a16="http://schemas.microsoft.com/office/drawing/2014/main" id="{E19E997B-AD8A-2A9B-6AB0-8F6B6C7D7D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4750" y="600675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JOP chain</a:t>
            </a:r>
            <a:endParaRPr sz="3400" dirty="0"/>
          </a:p>
        </p:txBody>
      </p:sp>
      <p:sp>
        <p:nvSpPr>
          <p:cNvPr id="456" name="Google Shape;456;p54">
            <a:extLst>
              <a:ext uri="{FF2B5EF4-FFF2-40B4-BE49-F238E27FC236}">
                <a16:creationId xmlns:a16="http://schemas.microsoft.com/office/drawing/2014/main" id="{B25E72C1-F6AA-0E6A-7D7B-2F4C4FD226E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21675" y="1398600"/>
            <a:ext cx="6793500" cy="352240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indent="-342900" algn="l">
              <a:buChar char="●"/>
            </a:pPr>
            <a:r>
              <a:rPr lang="en-US" dirty="0"/>
              <a:t>Every instruction must end in JMP qword [</a:t>
            </a:r>
            <a:r>
              <a:rPr lang="en-US" dirty="0" err="1"/>
              <a:t>rax+offset</a:t>
            </a:r>
            <a:r>
              <a:rPr lang="en-US" dirty="0"/>
              <a:t>]</a:t>
            </a:r>
          </a:p>
          <a:p>
            <a:pPr lvl="0" indent="-342900" algn="l">
              <a:buChar char="●"/>
            </a:pPr>
            <a:r>
              <a:rPr lang="en-US" dirty="0"/>
              <a:t>Load a second Nvidia driver for more gadgets</a:t>
            </a:r>
          </a:p>
          <a:p>
            <a:pPr lvl="0" indent="-342900" algn="l">
              <a:buChar char="●"/>
            </a:pPr>
            <a:r>
              <a:rPr lang="en-US" dirty="0"/>
              <a:t>Utilized gadgets to suspend a process</a:t>
            </a:r>
          </a:p>
          <a:p>
            <a:pPr lvl="0" indent="-342900" algn="l">
              <a:buChar char="●"/>
            </a:pPr>
            <a:r>
              <a:rPr lang="en-US" dirty="0"/>
              <a:t>Can easily change this!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dirty="0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D958BD12-036D-53E8-BD59-A83CBEF5ED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1912880"/>
              </p:ext>
            </p:extLst>
          </p:nvPr>
        </p:nvGraphicFramePr>
        <p:xfrm>
          <a:off x="1493753" y="3065070"/>
          <a:ext cx="6282137" cy="14022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836458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1">
          <a:extLst>
            <a:ext uri="{FF2B5EF4-FFF2-40B4-BE49-F238E27FC236}">
              <a16:creationId xmlns:a16="http://schemas.microsoft.com/office/drawing/2014/main" id="{97DFBEC2-3A7D-1263-6FA3-E953CD42A8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p54">
            <a:extLst>
              <a:ext uri="{FF2B5EF4-FFF2-40B4-BE49-F238E27FC236}">
                <a16:creationId xmlns:a16="http://schemas.microsoft.com/office/drawing/2014/main" id="{64091278-67A2-CA33-347A-2EC8D0F3B4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4750" y="600675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JOP Gadgets</a:t>
            </a:r>
            <a:endParaRPr sz="3400" dirty="0"/>
          </a:p>
        </p:txBody>
      </p:sp>
      <p:sp>
        <p:nvSpPr>
          <p:cNvPr id="456" name="Google Shape;456;p54">
            <a:extLst>
              <a:ext uri="{FF2B5EF4-FFF2-40B4-BE49-F238E27FC236}">
                <a16:creationId xmlns:a16="http://schemas.microsoft.com/office/drawing/2014/main" id="{340DB746-9085-A3C1-C108-BE48F35C324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426971" y="4481258"/>
            <a:ext cx="6793500" cy="35839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14300" lvl="0" indent="0" algn="l"/>
            <a:r>
              <a:rPr lang="en-US" sz="1400" dirty="0"/>
              <a:t>Picture from </a:t>
            </a:r>
            <a:r>
              <a:rPr lang="en-US" sz="1400" dirty="0" err="1"/>
              <a:t>Offsec</a:t>
            </a:r>
            <a:r>
              <a:rPr lang="en-US" sz="1400" dirty="0"/>
              <a:t> – Exploiting Control flow enforcement Technology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013726-9529-C15C-1175-9678F099AD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7556" y="2571750"/>
            <a:ext cx="4412329" cy="1979193"/>
          </a:xfrm>
          <a:prstGeom prst="rect">
            <a:avLst/>
          </a:prstGeom>
        </p:spPr>
      </p:pic>
      <p:sp>
        <p:nvSpPr>
          <p:cNvPr id="4" name="Google Shape;456;p54">
            <a:extLst>
              <a:ext uri="{FF2B5EF4-FFF2-40B4-BE49-F238E27FC236}">
                <a16:creationId xmlns:a16="http://schemas.microsoft.com/office/drawing/2014/main" id="{27E71315-0189-83AE-ACA3-6BC85CC84FCF}"/>
              </a:ext>
            </a:extLst>
          </p:cNvPr>
          <p:cNvSpPr txBox="1">
            <a:spLocks/>
          </p:cNvSpPr>
          <p:nvPr/>
        </p:nvSpPr>
        <p:spPr>
          <a:xfrm>
            <a:off x="1221675" y="1398600"/>
            <a:ext cx="6793500" cy="2029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794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DM Sans Medium"/>
              <a:buNone/>
              <a:defRPr sz="1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marL="914400" marR="0" lvl="1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marL="1371600" marR="0" lvl="2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marL="1828800" marR="0" lvl="3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marL="2286000" marR="0" lvl="4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marL="2743200" marR="0" lvl="5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marL="3200400" marR="0" lvl="6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marL="3657600" marR="0" lvl="7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marL="4114800" marR="0" lvl="8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-342900" algn="l">
              <a:buFont typeface="DM Sans Medium"/>
              <a:buChar char="●"/>
            </a:pPr>
            <a:r>
              <a:rPr lang="en-US" dirty="0"/>
              <a:t>We can issue a driver request to start chain</a:t>
            </a:r>
          </a:p>
          <a:p>
            <a:pPr indent="-342900" algn="l">
              <a:buFont typeface="DM Sans Medium"/>
              <a:buChar char="●"/>
            </a:pPr>
            <a:r>
              <a:rPr lang="en-US" dirty="0"/>
              <a:t> Use primitive to overwrite </a:t>
            </a:r>
            <a:r>
              <a:rPr lang="en-US" dirty="0" err="1"/>
              <a:t>Device_Object</a:t>
            </a:r>
            <a:r>
              <a:rPr lang="en-US" dirty="0"/>
              <a:t> with gadgets</a:t>
            </a:r>
          </a:p>
          <a:p>
            <a:pPr indent="-342900" algn="l">
              <a:buFont typeface="DM Sans Medium"/>
              <a:buChar char="●"/>
            </a:pPr>
            <a:r>
              <a:rPr lang="en-US" dirty="0"/>
              <a:t>Gadgets end with </a:t>
            </a:r>
            <a:r>
              <a:rPr lang="en-US" dirty="0" err="1"/>
              <a:t>jmp</a:t>
            </a:r>
            <a:r>
              <a:rPr lang="en-US" dirty="0"/>
              <a:t> reg + offset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930143B-52AA-777E-CC02-20A5AE2D8C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6325" y="2228850"/>
            <a:ext cx="2286000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1321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2">
          <a:extLst>
            <a:ext uri="{FF2B5EF4-FFF2-40B4-BE49-F238E27FC236}">
              <a16:creationId xmlns:a16="http://schemas.microsoft.com/office/drawing/2014/main" id="{F0DD5038-3A4F-106C-5922-8036033C9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p51">
            <a:extLst>
              <a:ext uri="{FF2B5EF4-FFF2-40B4-BE49-F238E27FC236}">
                <a16:creationId xmlns:a16="http://schemas.microsoft.com/office/drawing/2014/main" id="{7D398B26-0DC9-6458-F88E-AD49CC22A01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3281" y="121800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/>
              <a:t>JOP Demo</a:t>
            </a:r>
            <a:endParaRPr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50AD8D-1C48-34C1-B0B0-C6C9B382B375}"/>
              </a:ext>
            </a:extLst>
          </p:cNvPr>
          <p:cNvSpPr>
            <a:spLocks noGrp="1"/>
          </p:cNvSpPr>
          <p:nvPr>
            <p:ph type="subTitle" idx="3"/>
          </p:nvPr>
        </p:nvSpPr>
        <p:spPr>
          <a:xfrm>
            <a:off x="174561" y="125600"/>
            <a:ext cx="3188100" cy="3057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885D1CEA-0AEB-E401-C1E9-01C9B65815FA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Screen Recording 2026-07-26 at 6.17.27 PM">
            <a:hlinkClick r:id="" action="ppaction://media"/>
            <a:extLst>
              <a:ext uri="{FF2B5EF4-FFF2-40B4-BE49-F238E27FC236}">
                <a16:creationId xmlns:a16="http://schemas.microsoft.com/office/drawing/2014/main" id="{69645767-D7CB-5434-5285-76F8E2EB49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1923" y="699503"/>
            <a:ext cx="6879389" cy="4447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73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1">
          <a:extLst>
            <a:ext uri="{FF2B5EF4-FFF2-40B4-BE49-F238E27FC236}">
              <a16:creationId xmlns:a16="http://schemas.microsoft.com/office/drawing/2014/main" id="{F62D3CB1-1FF2-8B6B-0F30-90DA87F818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2E787DE-1BD2-8F00-4B8D-E90BC782CE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52" name="Google Shape;452;p54">
            <a:extLst>
              <a:ext uri="{FF2B5EF4-FFF2-40B4-BE49-F238E27FC236}">
                <a16:creationId xmlns:a16="http://schemas.microsoft.com/office/drawing/2014/main" id="{DEC1BE47-59D6-86BA-C023-81CBFCC67DA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4750" y="600675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JOP Drawbacks</a:t>
            </a:r>
            <a:endParaRPr sz="3400" dirty="0"/>
          </a:p>
        </p:txBody>
      </p:sp>
      <p:sp>
        <p:nvSpPr>
          <p:cNvPr id="456" name="Google Shape;456;p54">
            <a:extLst>
              <a:ext uri="{FF2B5EF4-FFF2-40B4-BE49-F238E27FC236}">
                <a16:creationId xmlns:a16="http://schemas.microsoft.com/office/drawing/2014/main" id="{97DA35EF-469C-9642-0247-6197B7445A5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21675" y="1398600"/>
            <a:ext cx="6793500" cy="352240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indent="-342900" algn="l">
              <a:buChar char="●"/>
            </a:pPr>
            <a:r>
              <a:rPr lang="en-US" dirty="0"/>
              <a:t>Leaves a zombie process</a:t>
            </a:r>
          </a:p>
          <a:p>
            <a:pPr lvl="0" indent="-342900" algn="l">
              <a:buChar char="●"/>
            </a:pPr>
            <a:r>
              <a:rPr lang="en-US" dirty="0"/>
              <a:t>IRP request is never completed</a:t>
            </a:r>
          </a:p>
          <a:p>
            <a:pPr lvl="0" indent="-342900" algn="l">
              <a:buChar char="●"/>
            </a:pPr>
            <a:r>
              <a:rPr lang="en-US" dirty="0"/>
              <a:t>Requires two extra drivers </a:t>
            </a:r>
          </a:p>
          <a:p>
            <a:pPr lvl="0" indent="-342900" algn="l">
              <a:buChar char="●"/>
            </a:pPr>
            <a:r>
              <a:rPr lang="en-US" dirty="0"/>
              <a:t>Does work under Shadow Stacks!</a:t>
            </a:r>
          </a:p>
          <a:p>
            <a:pPr lvl="0" indent="-342900" algn="l">
              <a:buChar char="●"/>
            </a:pPr>
            <a:r>
              <a:rPr lang="en-US" dirty="0"/>
              <a:t>Working Kernel Code Execution!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862914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">
          <a:extLst>
            <a:ext uri="{FF2B5EF4-FFF2-40B4-BE49-F238E27FC236}">
              <a16:creationId xmlns:a16="http://schemas.microsoft.com/office/drawing/2014/main" id="{2C3ABC79-DED3-619B-F660-C19952E950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283E913-4346-E5AF-867D-1C82345DB5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43" name="Google Shape;443;p53">
            <a:extLst>
              <a:ext uri="{FF2B5EF4-FFF2-40B4-BE49-F238E27FC236}">
                <a16:creationId xmlns:a16="http://schemas.microsoft.com/office/drawing/2014/main" id="{53C5A244-70C8-CE4A-8C6B-5CD0BBD7E7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1975" y="663545"/>
            <a:ext cx="7483200" cy="49520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SSDT hijack</a:t>
            </a:r>
            <a:endParaRPr sz="3400" dirty="0"/>
          </a:p>
        </p:txBody>
      </p:sp>
      <p:sp>
        <p:nvSpPr>
          <p:cNvPr id="447" name="Google Shape;447;p53">
            <a:extLst>
              <a:ext uri="{FF2B5EF4-FFF2-40B4-BE49-F238E27FC236}">
                <a16:creationId xmlns:a16="http://schemas.microsoft.com/office/drawing/2014/main" id="{83EBFF8C-45C5-D5C8-11A6-F144F8324F7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21675" y="1398600"/>
            <a:ext cx="67935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System service descriptor table 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Holds locations of </a:t>
            </a:r>
            <a:r>
              <a:rPr lang="en" dirty="0" err="1"/>
              <a:t>syscalls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Can change the offsets, so one </a:t>
            </a:r>
            <a:r>
              <a:rPr lang="en" dirty="0" err="1"/>
              <a:t>syscall</a:t>
            </a:r>
            <a:r>
              <a:rPr lang="en" dirty="0"/>
              <a:t> = another </a:t>
            </a:r>
            <a:r>
              <a:rPr lang="en" dirty="0" err="1"/>
              <a:t>syscall</a:t>
            </a:r>
            <a:endParaRPr lang="en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" dirty="0"/>
          </a:p>
          <a:p>
            <a:pPr marL="114300" lvl="0" indent="0" algn="l" rtl="0">
              <a:spcBef>
                <a:spcPts val="0"/>
              </a:spcBef>
              <a:spcAft>
                <a:spcPts val="0"/>
              </a:spcAft>
              <a:buSzPts val="1800"/>
            </a:pPr>
            <a:r>
              <a:rPr lang="en" dirty="0"/>
              <a:t>Why is this important?</a:t>
            </a:r>
          </a:p>
          <a:p>
            <a:pPr lvl="0" indent="-342900" algn="l">
              <a:buChar char="●"/>
            </a:pPr>
            <a:r>
              <a:rPr lang="en-US" dirty="0"/>
              <a:t>Previously privileged action is now unprivileged</a:t>
            </a:r>
          </a:p>
          <a:p>
            <a:pPr lvl="0" indent="-342900" algn="l">
              <a:buChar char="●"/>
            </a:pPr>
            <a:r>
              <a:rPr lang="en-US" dirty="0"/>
              <a:t>Hiding actions</a:t>
            </a:r>
          </a:p>
          <a:p>
            <a:pPr lvl="0" indent="-342900" algn="l">
              <a:buChar char="●"/>
            </a:pPr>
            <a:endParaRPr lang="en-US" dirty="0"/>
          </a:p>
          <a:p>
            <a:pPr lvl="0" indent="-342900" algn="l">
              <a:buChar char="●"/>
            </a:pPr>
            <a:r>
              <a:rPr lang="en-US" dirty="0"/>
              <a:t>Blocked by Kernel Data Protection</a:t>
            </a:r>
            <a:endParaRPr lang="en" dirty="0"/>
          </a:p>
          <a:p>
            <a:pPr marL="114300" lvl="0" indent="0" algn="l" rtl="0">
              <a:spcBef>
                <a:spcPts val="0"/>
              </a:spcBef>
              <a:spcAft>
                <a:spcPts val="0"/>
              </a:spcAft>
              <a:buSzPts val="1800"/>
            </a:pP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60E9A-19D9-44EC-3114-2ECCF98B1C30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F48C9A8-8EF7-F891-969C-3E55761684FF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4167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p53"/>
          <p:cNvSpPr txBox="1">
            <a:spLocks noGrp="1"/>
          </p:cNvSpPr>
          <p:nvPr>
            <p:ph type="title"/>
          </p:nvPr>
        </p:nvSpPr>
        <p:spPr>
          <a:xfrm>
            <a:off x="494750" y="600675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Understanding Paging</a:t>
            </a:r>
            <a:endParaRPr sz="3400" dirty="0"/>
          </a:p>
        </p:txBody>
      </p:sp>
      <p:sp>
        <p:nvSpPr>
          <p:cNvPr id="447" name="Google Shape;447;p53"/>
          <p:cNvSpPr txBox="1">
            <a:spLocks noGrp="1"/>
          </p:cNvSpPr>
          <p:nvPr>
            <p:ph type="subTitle" idx="1"/>
          </p:nvPr>
        </p:nvSpPr>
        <p:spPr>
          <a:xfrm>
            <a:off x="1221675" y="1398600"/>
            <a:ext cx="67935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indent="-342900" algn="l">
              <a:buChar char="●"/>
            </a:pPr>
            <a:r>
              <a:rPr lang="en-US" dirty="0"/>
              <a:t>Linear Address is translated to a Guest Physical Address, done with CR3 register 	</a:t>
            </a:r>
          </a:p>
          <a:p>
            <a:pPr lvl="0" indent="-342900" algn="l">
              <a:buChar char="●"/>
            </a:pPr>
            <a:r>
              <a:rPr lang="en-US" dirty="0"/>
              <a:t>Guest Physical Address is translated to a true Physical Address, using Extended Page Tables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A081D8-DA7F-A8D7-B06B-7CC6C3E43504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FC32D4B-90DB-66CB-2057-9456A11C638D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239EB1A-164A-CDC7-660F-A8DE79443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7557" y="2581784"/>
            <a:ext cx="4717018" cy="20955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83BD889-08FD-FAC3-DFBE-514A6186AEC8}"/>
              </a:ext>
            </a:extLst>
          </p:cNvPr>
          <p:cNvSpPr txBox="1"/>
          <p:nvPr/>
        </p:nvSpPr>
        <p:spPr>
          <a:xfrm>
            <a:off x="2650685" y="2600067"/>
            <a:ext cx="9632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Linear Address</a:t>
            </a:r>
          </a:p>
          <a:p>
            <a:endParaRPr lang="en-US" dirty="0"/>
          </a:p>
          <a:p>
            <a:r>
              <a:rPr lang="en-US" dirty="0"/>
              <a:t>Guest Physical Address</a:t>
            </a:r>
          </a:p>
          <a:p>
            <a:endParaRPr lang="en-US" dirty="0"/>
          </a:p>
          <a:p>
            <a:r>
              <a:rPr lang="en-US" dirty="0"/>
              <a:t>Physical Address</a:t>
            </a:r>
          </a:p>
        </p:txBody>
      </p:sp>
      <p:sp>
        <p:nvSpPr>
          <p:cNvPr id="10" name="Google Shape;456;p54">
            <a:extLst>
              <a:ext uri="{FF2B5EF4-FFF2-40B4-BE49-F238E27FC236}">
                <a16:creationId xmlns:a16="http://schemas.microsoft.com/office/drawing/2014/main" id="{9AA38A27-2AC9-4993-5147-C37EBAB38087}"/>
              </a:ext>
            </a:extLst>
          </p:cNvPr>
          <p:cNvSpPr txBox="1">
            <a:spLocks/>
          </p:cNvSpPr>
          <p:nvPr/>
        </p:nvSpPr>
        <p:spPr>
          <a:xfrm>
            <a:off x="1108617" y="3167735"/>
            <a:ext cx="1401615" cy="1375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794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DM Sans Medium"/>
              <a:buNone/>
              <a:defRPr sz="1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marL="914400" marR="0" lvl="1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marL="1371600" marR="0" lvl="2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marL="1828800" marR="0" lvl="3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marL="2286000" marR="0" lvl="4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marL="2743200" marR="0" lvl="5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marL="3200400" marR="0" lvl="6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marL="3657600" marR="0" lvl="7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marL="4114800" marR="0" lvl="8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114300" indent="0" algn="l"/>
            <a:r>
              <a:rPr lang="en-US" sz="1400" dirty="0"/>
              <a:t>Remap attack source and pictures:</a:t>
            </a:r>
          </a:p>
          <a:p>
            <a:pPr marL="114300" indent="0" algn="l"/>
            <a:r>
              <a:rPr lang="en-US" sz="1400" dirty="0"/>
              <a:t>Satoshi Tanda</a:t>
            </a:r>
          </a:p>
          <a:p>
            <a:pPr indent="-342900" algn="l">
              <a:buFont typeface="DM Sans Medium"/>
              <a:buChar char="●"/>
            </a:pPr>
            <a:endParaRPr lang="en-US" sz="14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">
          <a:extLst>
            <a:ext uri="{FF2B5EF4-FFF2-40B4-BE49-F238E27FC236}">
              <a16:creationId xmlns:a16="http://schemas.microsoft.com/office/drawing/2014/main" id="{5CB8FB91-24D7-8B9D-653D-2368FC50E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7A5738C-21AB-A7C3-153B-18F251D7A8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43" name="Google Shape;443;p53">
            <a:extLst>
              <a:ext uri="{FF2B5EF4-FFF2-40B4-BE49-F238E27FC236}">
                <a16:creationId xmlns:a16="http://schemas.microsoft.com/office/drawing/2014/main" id="{355651E0-899E-D740-16D7-FB4B89BE356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1975" y="663545"/>
            <a:ext cx="7483200" cy="49520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Kernel Data Protection and Remap</a:t>
            </a:r>
            <a:endParaRPr sz="3400" dirty="0"/>
          </a:p>
        </p:txBody>
      </p:sp>
      <p:sp>
        <p:nvSpPr>
          <p:cNvPr id="447" name="Google Shape;447;p53">
            <a:extLst>
              <a:ext uri="{FF2B5EF4-FFF2-40B4-BE49-F238E27FC236}">
                <a16:creationId xmlns:a16="http://schemas.microsoft.com/office/drawing/2014/main" id="{B37518F9-E554-6EDA-E586-F1FF93BF07A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21675" y="1398600"/>
            <a:ext cx="67935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Enforces specific sensitive memory is read only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Kernel Data Protection enforces memory permissions between Guest Physical Address -&gt; Physical Address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Remap the Linear Address!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Edit the the Linear Address -&gt;  Guest Physical Address translation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Edit the page tables (not EPT!) and point GPA to different LA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-US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-US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D36AF1-4107-0F0F-11FF-D2564B45EC27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5B5CDF1-8745-89C6-75F8-19FCC86D270A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1195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">
          <a:extLst>
            <a:ext uri="{FF2B5EF4-FFF2-40B4-BE49-F238E27FC236}">
              <a16:creationId xmlns:a16="http://schemas.microsoft.com/office/drawing/2014/main" id="{337E7595-7806-647C-D67F-1F3EF06EC5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p53">
            <a:extLst>
              <a:ext uri="{FF2B5EF4-FFF2-40B4-BE49-F238E27FC236}">
                <a16:creationId xmlns:a16="http://schemas.microsoft.com/office/drawing/2014/main" id="{C9E91051-2589-2403-66C7-3D56A38029D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4750" y="600675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SSDT hijack</a:t>
            </a:r>
            <a:endParaRPr sz="3400" dirty="0"/>
          </a:p>
        </p:txBody>
      </p:sp>
      <p:sp>
        <p:nvSpPr>
          <p:cNvPr id="447" name="Google Shape;447;p53">
            <a:extLst>
              <a:ext uri="{FF2B5EF4-FFF2-40B4-BE49-F238E27FC236}">
                <a16:creationId xmlns:a16="http://schemas.microsoft.com/office/drawing/2014/main" id="{C3C2C91A-769A-BCC4-D5D4-386E3D479C5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21675" y="1398600"/>
            <a:ext cx="67935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With a read/write primitive can copy the contents, modify them, and update the page structure to point to our fake copy. This bypasses Kernel Data Protection!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Blocked by Intel VT-RP. No AMD equivalent.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6B587D-3829-2055-1CB1-DEB0CEFD50AA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0F8D9DB-29B0-C33C-D5F0-C2680137ED68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5EFFB3-9468-4ABF-2F5E-0A8217F25633}"/>
              </a:ext>
            </a:extLst>
          </p:cNvPr>
          <p:cNvSpPr txBox="1"/>
          <p:nvPr/>
        </p:nvSpPr>
        <p:spPr>
          <a:xfrm>
            <a:off x="2650685" y="2600067"/>
            <a:ext cx="9632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Linear Address</a:t>
            </a:r>
          </a:p>
          <a:p>
            <a:endParaRPr lang="en-US" dirty="0"/>
          </a:p>
          <a:p>
            <a:r>
              <a:rPr lang="en-US" dirty="0"/>
              <a:t>Guest Physical Address</a:t>
            </a:r>
          </a:p>
          <a:p>
            <a:endParaRPr lang="en-US" dirty="0"/>
          </a:p>
          <a:p>
            <a:r>
              <a:rPr lang="en-US" dirty="0"/>
              <a:t>Physical Address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5DCA773-AE53-3B57-D891-3035EFDF1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2488" y="2600067"/>
            <a:ext cx="5549837" cy="2203810"/>
          </a:xfrm>
          <a:prstGeom prst="rect">
            <a:avLst/>
          </a:prstGeom>
        </p:spPr>
      </p:pic>
      <p:sp>
        <p:nvSpPr>
          <p:cNvPr id="4" name="Google Shape;456;p54">
            <a:extLst>
              <a:ext uri="{FF2B5EF4-FFF2-40B4-BE49-F238E27FC236}">
                <a16:creationId xmlns:a16="http://schemas.microsoft.com/office/drawing/2014/main" id="{AB6090CA-4437-6BB8-6DED-C5849465C19C}"/>
              </a:ext>
            </a:extLst>
          </p:cNvPr>
          <p:cNvSpPr txBox="1">
            <a:spLocks/>
          </p:cNvSpPr>
          <p:nvPr/>
        </p:nvSpPr>
        <p:spPr>
          <a:xfrm>
            <a:off x="1108617" y="3167735"/>
            <a:ext cx="1401615" cy="1375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794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DM Sans Medium"/>
              <a:buNone/>
              <a:defRPr sz="1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marL="914400" marR="0" lvl="1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marL="1371600" marR="0" lvl="2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marL="1828800" marR="0" lvl="3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marL="2286000" marR="0" lvl="4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marL="2743200" marR="0" lvl="5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marL="3200400" marR="0" lvl="6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marL="3657600" marR="0" lvl="7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marL="4114800" marR="0" lvl="8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defRPr sz="800" b="1" i="0" u="none" strike="noStrike" cap="none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114300" indent="0" algn="l"/>
            <a:r>
              <a:rPr lang="en-US" sz="1400" dirty="0"/>
              <a:t>Remap attack source and pictures:</a:t>
            </a:r>
          </a:p>
          <a:p>
            <a:pPr marL="114300" indent="0" algn="l"/>
            <a:r>
              <a:rPr lang="en-US" sz="1400" dirty="0"/>
              <a:t>Satoshi Tanda</a:t>
            </a:r>
          </a:p>
          <a:p>
            <a:pPr indent="-342900" algn="l">
              <a:buFont typeface="DM Sans Medium"/>
              <a:buChar char="●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1716679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2">
          <a:extLst>
            <a:ext uri="{FF2B5EF4-FFF2-40B4-BE49-F238E27FC236}">
              <a16:creationId xmlns:a16="http://schemas.microsoft.com/office/drawing/2014/main" id="{F0DD5038-3A4F-106C-5922-8036033C9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p51">
            <a:extLst>
              <a:ext uri="{FF2B5EF4-FFF2-40B4-BE49-F238E27FC236}">
                <a16:creationId xmlns:a16="http://schemas.microsoft.com/office/drawing/2014/main" id="{7D398B26-0DC9-6458-F88E-AD49CC22A01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3281" y="121800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/>
              <a:t>SSDT Demo</a:t>
            </a:r>
            <a:endParaRPr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50AD8D-1C48-34C1-B0B0-C6C9B382B375}"/>
              </a:ext>
            </a:extLst>
          </p:cNvPr>
          <p:cNvSpPr>
            <a:spLocks noGrp="1"/>
          </p:cNvSpPr>
          <p:nvPr>
            <p:ph type="subTitle" idx="3"/>
          </p:nvPr>
        </p:nvSpPr>
        <p:spPr>
          <a:xfrm>
            <a:off x="174561" y="125600"/>
            <a:ext cx="3188100" cy="3057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885D1CEA-0AEB-E401-C1E9-01C9B65815FA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" name="Screen Recording 2026-07-26 at 5.52.24 PM">
            <a:hlinkClick r:id="" action="ppaction://media"/>
            <a:extLst>
              <a:ext uri="{FF2B5EF4-FFF2-40B4-BE49-F238E27FC236}">
                <a16:creationId xmlns:a16="http://schemas.microsoft.com/office/drawing/2014/main" id="{5D968DAE-E7AB-2FA3-450E-AC4051C580A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7963" y="693093"/>
            <a:ext cx="6891762" cy="4455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161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8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">
          <a:extLst>
            <a:ext uri="{FF2B5EF4-FFF2-40B4-BE49-F238E27FC236}">
              <a16:creationId xmlns:a16="http://schemas.microsoft.com/office/drawing/2014/main" id="{9AFEE150-73A4-65D0-4FB4-1B098E2B24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66110DB-A66F-D44E-35FA-1D320DFCC5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43" name="Google Shape;443;p53">
            <a:extLst>
              <a:ext uri="{FF2B5EF4-FFF2-40B4-BE49-F238E27FC236}">
                <a16:creationId xmlns:a16="http://schemas.microsoft.com/office/drawing/2014/main" id="{B95C1FEC-960D-A4AC-534C-2402F0FEE1F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4750" y="600675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SSDT Drawbacks </a:t>
            </a:r>
            <a:endParaRPr sz="3400" dirty="0"/>
          </a:p>
        </p:txBody>
      </p:sp>
      <p:sp>
        <p:nvSpPr>
          <p:cNvPr id="447" name="Google Shape;447;p53">
            <a:extLst>
              <a:ext uri="{FF2B5EF4-FFF2-40B4-BE49-F238E27FC236}">
                <a16:creationId xmlns:a16="http://schemas.microsoft.com/office/drawing/2014/main" id="{B39DC5A6-EFF2-880E-117C-DEDEB1BA7AE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21675" y="1398600"/>
            <a:ext cx="67935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Blocked by Intel VT-RP in 12</a:t>
            </a:r>
            <a:r>
              <a:rPr lang="en-US" baseline="30000" dirty="0"/>
              <a:t>th</a:t>
            </a:r>
            <a:r>
              <a:rPr lang="en-US" dirty="0"/>
              <a:t> gen CPUs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No AMD Equivalent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Detecting this would kill performance</a:t>
            </a:r>
          </a:p>
          <a:p>
            <a:pPr marL="114300" lvl="0" indent="0" algn="l" rtl="0">
              <a:spcBef>
                <a:spcPts val="0"/>
              </a:spcBef>
              <a:spcAft>
                <a:spcPts val="0"/>
              </a:spcAft>
              <a:buSzPts val="1800"/>
            </a:pPr>
            <a:endParaRPr lang="en-US" dirty="0"/>
          </a:p>
          <a:p>
            <a:pPr marL="114300" lvl="0" indent="0" algn="l" rtl="0">
              <a:spcBef>
                <a:spcPts val="0"/>
              </a:spcBef>
              <a:spcAft>
                <a:spcPts val="0"/>
              </a:spcAft>
              <a:buSzPts val="1800"/>
            </a:pPr>
            <a:r>
              <a:rPr lang="en-US" dirty="0"/>
              <a:t>How does a CPU stop this?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Intel VT-RP adds a separate Hypervisor Linear Address Translation Register (HLAT) field to stop this 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Translation is now fully done through hypervisor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1BA164-2D78-9E98-BB93-807F248F86A0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11F8EAD-805B-6CA7-50E9-7F9A46A588F5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3827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0">
          <a:extLst>
            <a:ext uri="{FF2B5EF4-FFF2-40B4-BE49-F238E27FC236}">
              <a16:creationId xmlns:a16="http://schemas.microsoft.com/office/drawing/2014/main" id="{58A5119B-FC59-B3F6-05EA-11D7C448D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506BCF3-884E-F04B-3EB0-736C601263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61" name="Google Shape;461;p55">
            <a:extLst>
              <a:ext uri="{FF2B5EF4-FFF2-40B4-BE49-F238E27FC236}">
                <a16:creationId xmlns:a16="http://schemas.microsoft.com/office/drawing/2014/main" id="{D620CBB9-002A-4BD6-CA55-319D0B61A2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4750" y="600675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Trap Frame Editing</a:t>
            </a:r>
            <a:endParaRPr sz="3400" dirty="0"/>
          </a:p>
        </p:txBody>
      </p:sp>
      <p:sp>
        <p:nvSpPr>
          <p:cNvPr id="465" name="Google Shape;465;p55">
            <a:extLst>
              <a:ext uri="{FF2B5EF4-FFF2-40B4-BE49-F238E27FC236}">
                <a16:creationId xmlns:a16="http://schemas.microsoft.com/office/drawing/2014/main" id="{B44664D5-6D80-7813-2C62-0BD601A6F11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21675" y="1398600"/>
            <a:ext cx="67935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indent="-342900" algn="l">
              <a:buFont typeface="DM Sans Medium"/>
              <a:buChar char="●"/>
            </a:pPr>
            <a:r>
              <a:rPr lang="en-US" dirty="0"/>
              <a:t>Looks a little like this:</a:t>
            </a:r>
          </a:p>
          <a:p>
            <a:pPr indent="-342900" algn="l">
              <a:buFont typeface="DM Sans Medium"/>
              <a:buChar char="●"/>
            </a:pPr>
            <a:r>
              <a:rPr lang="en-US" dirty="0"/>
              <a:t>Not protected!</a:t>
            </a:r>
          </a:p>
          <a:p>
            <a:pPr indent="-342900" algn="l">
              <a:buFont typeface="DM Sans Medium"/>
              <a:buChar char="●"/>
            </a:pPr>
            <a:r>
              <a:rPr lang="en-US" dirty="0"/>
              <a:t>We can freeze a thread and edit</a:t>
            </a:r>
          </a:p>
          <a:p>
            <a:pPr marL="114300" lvl="0" indent="0" algn="l" rtl="0">
              <a:spcBef>
                <a:spcPts val="0"/>
              </a:spcBef>
              <a:spcAft>
                <a:spcPts val="0"/>
              </a:spcAft>
              <a:buSzPts val="1800"/>
            </a:pPr>
            <a:endParaRPr lang="en-US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-US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BC4FC40-53F9-208A-5346-790ECDD3B863}"/>
              </a:ext>
            </a:extLst>
          </p:cNvPr>
          <p:cNvSpPr/>
          <p:nvPr/>
        </p:nvSpPr>
        <p:spPr>
          <a:xfrm>
            <a:off x="5868042" y="1710137"/>
            <a:ext cx="2010284" cy="189910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2"/>
                </a:solidFill>
              </a:rPr>
              <a:t>Registers</a:t>
            </a:r>
          </a:p>
          <a:p>
            <a:pPr algn="ctr"/>
            <a:endParaRPr lang="en-US" dirty="0">
              <a:solidFill>
                <a:schemeClr val="tx2"/>
              </a:solidFill>
            </a:endParaRPr>
          </a:p>
          <a:p>
            <a:pPr algn="ctr"/>
            <a:endParaRPr lang="en-US" dirty="0">
              <a:solidFill>
                <a:schemeClr val="tx2"/>
              </a:solidFill>
            </a:endParaRPr>
          </a:p>
          <a:p>
            <a:pPr algn="ctr"/>
            <a:r>
              <a:rPr lang="en-US" dirty="0">
                <a:solidFill>
                  <a:schemeClr val="tx2"/>
                </a:solidFill>
              </a:rPr>
              <a:t>Stack Pointer</a:t>
            </a:r>
          </a:p>
          <a:p>
            <a:pPr algn="ctr"/>
            <a:br>
              <a:rPr lang="en-US" dirty="0">
                <a:solidFill>
                  <a:schemeClr val="tx2"/>
                </a:solidFill>
              </a:rPr>
            </a:br>
            <a:endParaRPr lang="en-US" dirty="0">
              <a:solidFill>
                <a:schemeClr val="tx2"/>
              </a:solidFill>
            </a:endParaRPr>
          </a:p>
          <a:p>
            <a:pPr algn="ctr"/>
            <a:r>
              <a:rPr lang="en-US" dirty="0">
                <a:solidFill>
                  <a:schemeClr val="tx2"/>
                </a:solidFill>
              </a:rPr>
              <a:t>Stack Dump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EA5AE48-3E83-54B5-A692-C03EF9C51632}"/>
              </a:ext>
            </a:extLst>
          </p:cNvPr>
          <p:cNvSpPr/>
          <p:nvPr/>
        </p:nvSpPr>
        <p:spPr>
          <a:xfrm>
            <a:off x="5868042" y="2313789"/>
            <a:ext cx="2010284" cy="457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CC5DEFC-D56B-1C5D-DD70-370FB9DA14C7}"/>
              </a:ext>
            </a:extLst>
          </p:cNvPr>
          <p:cNvSpPr/>
          <p:nvPr/>
        </p:nvSpPr>
        <p:spPr>
          <a:xfrm>
            <a:off x="5868042" y="2952909"/>
            <a:ext cx="2010284" cy="457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5874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3EC5518-584D-19A2-212D-8D5D7C0C05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61" name="Google Shape;461;p55"/>
          <p:cNvSpPr txBox="1">
            <a:spLocks noGrp="1"/>
          </p:cNvSpPr>
          <p:nvPr>
            <p:ph type="title"/>
          </p:nvPr>
        </p:nvSpPr>
        <p:spPr>
          <a:xfrm>
            <a:off x="494750" y="600675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Trap Frame Editing</a:t>
            </a:r>
            <a:endParaRPr sz="3400" dirty="0"/>
          </a:p>
        </p:txBody>
      </p:sp>
      <p:sp>
        <p:nvSpPr>
          <p:cNvPr id="465" name="Google Shape;465;p55"/>
          <p:cNvSpPr txBox="1">
            <a:spLocks noGrp="1"/>
          </p:cNvSpPr>
          <p:nvPr>
            <p:ph type="subTitle" idx="1"/>
          </p:nvPr>
        </p:nvSpPr>
        <p:spPr>
          <a:xfrm>
            <a:off x="1221675" y="1398600"/>
            <a:ext cx="67935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What if we edited a frozen Trap Frame?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This bypasses Shadow Stacks – for the launch 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We can directly change the Instruction Pointer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Manually edit stack for complex calls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-US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B6EC03-79D7-1583-24C2-F3BC84D1B382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F9550D1-1078-14A4-5734-F220854C7476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0">
          <a:extLst>
            <a:ext uri="{FF2B5EF4-FFF2-40B4-BE49-F238E27FC236}">
              <a16:creationId xmlns:a16="http://schemas.microsoft.com/office/drawing/2014/main" id="{4907A4F8-FF36-39B5-CAA1-4A77282B4C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69C2FCD-E200-12BA-1436-678AE0EF1F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61" name="Google Shape;461;p55">
            <a:extLst>
              <a:ext uri="{FF2B5EF4-FFF2-40B4-BE49-F238E27FC236}">
                <a16:creationId xmlns:a16="http://schemas.microsoft.com/office/drawing/2014/main" id="{92645601-15C1-EA5D-3022-162E08AFC27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4750" y="600675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Trap Frame Editing</a:t>
            </a:r>
            <a:endParaRPr sz="3400" dirty="0"/>
          </a:p>
        </p:txBody>
      </p:sp>
      <p:sp>
        <p:nvSpPr>
          <p:cNvPr id="465" name="Google Shape;465;p55">
            <a:extLst>
              <a:ext uri="{FF2B5EF4-FFF2-40B4-BE49-F238E27FC236}">
                <a16:creationId xmlns:a16="http://schemas.microsoft.com/office/drawing/2014/main" id="{C42DA812-56F0-8688-1A79-D34D8D99A33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21675" y="1398600"/>
            <a:ext cx="67935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The stack can be edited for complex function calls!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Let’s issue a call to </a:t>
            </a:r>
            <a:r>
              <a:rPr lang="en-US" dirty="0" err="1"/>
              <a:t>ZwOpenFile</a:t>
            </a:r>
            <a:r>
              <a:rPr lang="en-US" dirty="0"/>
              <a:t> to ping an IP address from the kernel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Can exfiltrate data over UDP requests  to LAN using an address that does not exist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8E36DF-A065-9E76-4A59-8A016A5D4868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CC83F59-006E-1D09-2117-D19F2063B948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6896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2">
          <a:extLst>
            <a:ext uri="{FF2B5EF4-FFF2-40B4-BE49-F238E27FC236}">
              <a16:creationId xmlns:a16="http://schemas.microsoft.com/office/drawing/2014/main" id="{F0DD5038-3A4F-106C-5922-8036033C9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p51">
            <a:extLst>
              <a:ext uri="{FF2B5EF4-FFF2-40B4-BE49-F238E27FC236}">
                <a16:creationId xmlns:a16="http://schemas.microsoft.com/office/drawing/2014/main" id="{7D398B26-0DC9-6458-F88E-AD49CC22A01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3281" y="121800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/>
              <a:t>Trap Frame Demo</a:t>
            </a:r>
            <a:endParaRPr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50AD8D-1C48-34C1-B0B0-C6C9B382B375}"/>
              </a:ext>
            </a:extLst>
          </p:cNvPr>
          <p:cNvSpPr>
            <a:spLocks noGrp="1"/>
          </p:cNvSpPr>
          <p:nvPr>
            <p:ph type="subTitle" idx="3"/>
          </p:nvPr>
        </p:nvSpPr>
        <p:spPr>
          <a:xfrm>
            <a:off x="174561" y="125600"/>
            <a:ext cx="3188100" cy="3057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885D1CEA-0AEB-E401-C1E9-01C9B65815FA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frame">
            <a:hlinkClick r:id="" action="ppaction://media"/>
            <a:extLst>
              <a:ext uri="{FF2B5EF4-FFF2-40B4-BE49-F238E27FC236}">
                <a16:creationId xmlns:a16="http://schemas.microsoft.com/office/drawing/2014/main" id="{053CEFAA-1FBF-6F3E-2B52-F6E5A2876BE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4944" y="695553"/>
            <a:ext cx="6887956" cy="4452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959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2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0">
          <a:extLst>
            <a:ext uri="{FF2B5EF4-FFF2-40B4-BE49-F238E27FC236}">
              <a16:creationId xmlns:a16="http://schemas.microsoft.com/office/drawing/2014/main" id="{A54AF2CA-4713-19DF-3B5B-6CFB3EF94F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F0B8E47-4DCC-1172-37E1-AAD3D8683E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61" name="Google Shape;461;p55">
            <a:extLst>
              <a:ext uri="{FF2B5EF4-FFF2-40B4-BE49-F238E27FC236}">
                <a16:creationId xmlns:a16="http://schemas.microsoft.com/office/drawing/2014/main" id="{8773F10C-6D27-5488-B228-E36055AFCA6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4750" y="600675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Trap Frame Downsides</a:t>
            </a:r>
            <a:endParaRPr sz="3400" dirty="0"/>
          </a:p>
        </p:txBody>
      </p:sp>
      <p:sp>
        <p:nvSpPr>
          <p:cNvPr id="465" name="Google Shape;465;p55">
            <a:extLst>
              <a:ext uri="{FF2B5EF4-FFF2-40B4-BE49-F238E27FC236}">
                <a16:creationId xmlns:a16="http://schemas.microsoft.com/office/drawing/2014/main" id="{6542A625-624F-7D13-586A-4598690FBEC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21675" y="1398600"/>
            <a:ext cx="67935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After payload is sent, this will crash with Shadow Stacks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Likely recoverable!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Fully recoverable (through editing return addresses)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Can likely be explored/combined to become stable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No zombie process or second driver needed!</a:t>
            </a:r>
          </a:p>
          <a:p>
            <a:pPr marL="114300" lvl="0" indent="0" algn="l" rtl="0">
              <a:spcBef>
                <a:spcPts val="0"/>
              </a:spcBef>
              <a:spcAft>
                <a:spcPts val="0"/>
              </a:spcAft>
              <a:buSzPts val="1800"/>
            </a:pP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9ED823-CE41-A70E-2FE4-B3E9FC8BBC4F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99EF0DE-F394-CCD0-702C-B3F5EB796B0E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5927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9">
          <a:extLst>
            <a:ext uri="{FF2B5EF4-FFF2-40B4-BE49-F238E27FC236}">
              <a16:creationId xmlns:a16="http://schemas.microsoft.com/office/drawing/2014/main" id="{455671A3-38E5-97E8-A948-6DD88218EA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7249A5C-A809-8D9B-03E3-7E99086AA9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70" name="Google Shape;470;p56">
            <a:extLst>
              <a:ext uri="{FF2B5EF4-FFF2-40B4-BE49-F238E27FC236}">
                <a16:creationId xmlns:a16="http://schemas.microsoft.com/office/drawing/2014/main" id="{9F3E7B0C-F5E1-0840-CBF9-FAE965432C8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4750" y="600675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Wrap up!</a:t>
            </a:r>
            <a:endParaRPr sz="3400" dirty="0"/>
          </a:p>
        </p:txBody>
      </p:sp>
      <p:sp>
        <p:nvSpPr>
          <p:cNvPr id="474" name="Google Shape;474;p56">
            <a:extLst>
              <a:ext uri="{FF2B5EF4-FFF2-40B4-BE49-F238E27FC236}">
                <a16:creationId xmlns:a16="http://schemas.microsoft.com/office/drawing/2014/main" id="{1D744187-864F-2A82-2CAD-FBEC38E12C9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21675" y="1398600"/>
            <a:ext cx="67935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HVCI does a great job!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Shadow Stacks and remap protection kill most attacks</a:t>
            </a:r>
            <a:endParaRPr lang="en" dirty="0"/>
          </a:p>
          <a:p>
            <a:pPr marL="114300" lvl="0" indent="0" algn="l" rtl="0">
              <a:spcBef>
                <a:spcPts val="0"/>
              </a:spcBef>
              <a:spcAft>
                <a:spcPts val="0"/>
              </a:spcAft>
              <a:buSzPts val="1800"/>
            </a:pPr>
            <a:endParaRPr lang="en" dirty="0"/>
          </a:p>
          <a:p>
            <a:pPr marL="114300" lvl="0" indent="0" algn="l" rtl="0">
              <a:spcBef>
                <a:spcPts val="0"/>
              </a:spcBef>
              <a:spcAft>
                <a:spcPts val="0"/>
              </a:spcAft>
              <a:buSzPts val="1800"/>
            </a:pPr>
            <a:endParaRPr lang="en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Many of these great protections are not enabled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Shadow Stacks is not commonly enabled still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" dirty="0"/>
          </a:p>
          <a:p>
            <a:pPr marL="114300" lvl="0" indent="0" algn="l" rtl="0">
              <a:spcBef>
                <a:spcPts val="0"/>
              </a:spcBef>
              <a:spcAft>
                <a:spcPts val="0"/>
              </a:spcAft>
              <a:buSzPts val="1800"/>
            </a:pPr>
            <a:endParaRPr lang="en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F6970B3-F648-89FA-D154-667CB618F877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1775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1988037-337E-FC5A-1041-83775BD5AE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70" name="Google Shape;470;p56"/>
          <p:cNvSpPr txBox="1">
            <a:spLocks noGrp="1"/>
          </p:cNvSpPr>
          <p:nvPr>
            <p:ph type="title"/>
          </p:nvPr>
        </p:nvSpPr>
        <p:spPr>
          <a:xfrm>
            <a:off x="494750" y="600675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Future Work</a:t>
            </a:r>
            <a:endParaRPr sz="3400" dirty="0"/>
          </a:p>
        </p:txBody>
      </p:sp>
      <p:sp>
        <p:nvSpPr>
          <p:cNvPr id="474" name="Google Shape;474;p56"/>
          <p:cNvSpPr txBox="1">
            <a:spLocks noGrp="1"/>
          </p:cNvSpPr>
          <p:nvPr>
            <p:ph type="subTitle" idx="1"/>
          </p:nvPr>
        </p:nvSpPr>
        <p:spPr>
          <a:xfrm>
            <a:off x="1221675" y="1398600"/>
            <a:ext cx="67935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Full network stack in Shadow Stacks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More stable trap frame hijack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No zombie processes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Implement crypto mining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Act as a kernel C2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" dirty="0"/>
          </a:p>
          <a:p>
            <a:pPr marL="114300" lvl="0" indent="0" algn="l" rtl="0">
              <a:spcBef>
                <a:spcPts val="0"/>
              </a:spcBef>
              <a:spcAft>
                <a:spcPts val="0"/>
              </a:spcAft>
              <a:buSzPts val="1800"/>
            </a:pPr>
            <a:r>
              <a:rPr lang="en-US" dirty="0"/>
              <a:t>nathan@nathan2.com</a:t>
            </a:r>
          </a:p>
          <a:p>
            <a:pPr marL="114300" lvl="0" indent="0" algn="l" rtl="0">
              <a:spcBef>
                <a:spcPts val="0"/>
              </a:spcBef>
              <a:spcAft>
                <a:spcPts val="0"/>
              </a:spcAft>
              <a:buSzPts val="1800"/>
            </a:pPr>
            <a:r>
              <a:rPr lang="en-US" dirty="0"/>
              <a:t>nathan2.com/posts/</a:t>
            </a:r>
            <a:r>
              <a:rPr lang="en-US" dirty="0" err="1"/>
              <a:t>ropkit</a:t>
            </a:r>
            <a:endParaRPr lang="en-US" dirty="0"/>
          </a:p>
          <a:p>
            <a:pPr marL="114300" lvl="0" indent="0" algn="l" rtl="0">
              <a:spcBef>
                <a:spcPts val="0"/>
              </a:spcBef>
              <a:spcAft>
                <a:spcPts val="0"/>
              </a:spcAft>
              <a:buSzPts val="1800"/>
            </a:pPr>
            <a:r>
              <a:rPr lang="en-US" dirty="0" err="1"/>
              <a:t>github.com</a:t>
            </a:r>
            <a:r>
              <a:rPr lang="en-US" dirty="0"/>
              <a:t>/</a:t>
            </a:r>
            <a:r>
              <a:rPr lang="en-US" dirty="0" err="1"/>
              <a:t>nasawyer</a:t>
            </a:r>
            <a:r>
              <a:rPr lang="en-US" dirty="0"/>
              <a:t>/</a:t>
            </a:r>
            <a:r>
              <a:rPr lang="en-US" dirty="0" err="1"/>
              <a:t>ropkit</a:t>
            </a:r>
            <a:endParaRPr lang="en" dirty="0"/>
          </a:p>
          <a:p>
            <a:pPr marL="114300" lvl="0" indent="0" algn="l" rtl="0">
              <a:spcBef>
                <a:spcPts val="0"/>
              </a:spcBef>
              <a:spcAft>
                <a:spcPts val="0"/>
              </a:spcAft>
              <a:buSzPts val="1800"/>
            </a:pPr>
            <a:endParaRPr lang="en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" dirty="0"/>
          </a:p>
          <a:p>
            <a:pPr marL="114300" lvl="0" indent="0" algn="l" rtl="0">
              <a:spcBef>
                <a:spcPts val="0"/>
              </a:spcBef>
              <a:spcAft>
                <a:spcPts val="0"/>
              </a:spcAft>
              <a:buSzPts val="1800"/>
            </a:pPr>
            <a:endParaRPr lang="en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D5375A0-E8E9-F4FF-B26E-E506265399F7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9">
          <a:extLst>
            <a:ext uri="{FF2B5EF4-FFF2-40B4-BE49-F238E27FC236}">
              <a16:creationId xmlns:a16="http://schemas.microsoft.com/office/drawing/2014/main" id="{D130A315-9F0E-F74B-1474-E01F25CB1C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10EA9B6-BB32-2834-6503-52D4E71873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70" name="Google Shape;470;p56">
            <a:extLst>
              <a:ext uri="{FF2B5EF4-FFF2-40B4-BE49-F238E27FC236}">
                <a16:creationId xmlns:a16="http://schemas.microsoft.com/office/drawing/2014/main" id="{D96C6D73-0EE9-4863-5340-E93732DFE2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4750" y="600675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 dirty="0"/>
              <a:t>Thank you!</a:t>
            </a:r>
            <a:endParaRPr sz="3400" dirty="0"/>
          </a:p>
        </p:txBody>
      </p:sp>
      <p:sp>
        <p:nvSpPr>
          <p:cNvPr id="474" name="Google Shape;474;p56">
            <a:extLst>
              <a:ext uri="{FF2B5EF4-FFF2-40B4-BE49-F238E27FC236}">
                <a16:creationId xmlns:a16="http://schemas.microsoft.com/office/drawing/2014/main" id="{1E1F54F4-11F5-FB95-01AD-FF224EDB81A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21675" y="1398600"/>
            <a:ext cx="6793500" cy="31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dirty="0"/>
              <a:t>Connor McGarr: Initial Rop chain and HVCI breakdown</a:t>
            </a:r>
            <a:endParaRPr lang="en" dirty="0"/>
          </a:p>
          <a:p>
            <a:pPr indent="-342900" algn="l">
              <a:buFont typeface="DM Sans Medium"/>
              <a:buChar char="●"/>
            </a:pPr>
            <a:r>
              <a:rPr lang="en-US" dirty="0"/>
              <a:t>Satoshi Tanda: Remap explanation and attack</a:t>
            </a:r>
          </a:p>
          <a:p>
            <a:pPr indent="-342900" algn="l">
              <a:buFont typeface="DM Sans Medium"/>
              <a:buChar char="●"/>
            </a:pPr>
            <a:r>
              <a:rPr lang="en-US" dirty="0" err="1"/>
              <a:t>Worawit</a:t>
            </a:r>
            <a:r>
              <a:rPr lang="en-US" dirty="0"/>
              <a:t>  </a:t>
            </a:r>
            <a:r>
              <a:rPr lang="en-US" dirty="0" err="1"/>
              <a:t>Wangwarunyoo</a:t>
            </a:r>
            <a:r>
              <a:rPr lang="en-US" dirty="0"/>
              <a:t>: KDP remap attack</a:t>
            </a:r>
          </a:p>
          <a:p>
            <a:pPr indent="-342900" algn="l">
              <a:buFont typeface="DM Sans Medium"/>
              <a:buChar char="●"/>
            </a:pPr>
            <a:r>
              <a:rPr lang="en-US" dirty="0"/>
              <a:t>Jordan Higgins: Initial driver code, trap frame idea</a:t>
            </a:r>
          </a:p>
          <a:p>
            <a:pPr indent="-342900" algn="l">
              <a:buFont typeface="DM Sans Medium"/>
              <a:buChar char="●"/>
            </a:pPr>
            <a:r>
              <a:rPr lang="en-US" dirty="0"/>
              <a:t>Juan Sacco: Offset resolution</a:t>
            </a:r>
          </a:p>
          <a:p>
            <a:pPr marL="114300" indent="0" algn="l"/>
            <a:endParaRPr lang="en-US" dirty="0"/>
          </a:p>
          <a:p>
            <a:pPr marL="114300" lvl="0" indent="0" algn="l"/>
            <a:r>
              <a:rPr lang="en-US" dirty="0"/>
              <a:t>nathan@nathan2.com</a:t>
            </a:r>
          </a:p>
          <a:p>
            <a:pPr marL="114300" lvl="0" indent="0" algn="l"/>
            <a:r>
              <a:rPr lang="en-US" dirty="0"/>
              <a:t>nathan2.com/posts/</a:t>
            </a:r>
            <a:r>
              <a:rPr lang="en-US" dirty="0" err="1"/>
              <a:t>ropkit</a:t>
            </a:r>
            <a:endParaRPr lang="en-US" dirty="0"/>
          </a:p>
          <a:p>
            <a:pPr marL="114300" lvl="0" indent="0" algn="l"/>
            <a:r>
              <a:rPr lang="en-US" dirty="0" err="1"/>
              <a:t>github.com</a:t>
            </a:r>
            <a:r>
              <a:rPr lang="en-US" dirty="0"/>
              <a:t>/</a:t>
            </a:r>
            <a:r>
              <a:rPr lang="en-US" dirty="0" err="1"/>
              <a:t>nasawyer</a:t>
            </a:r>
            <a:r>
              <a:rPr lang="en-US" dirty="0"/>
              <a:t>/</a:t>
            </a:r>
            <a:r>
              <a:rPr lang="en-US" dirty="0" err="1"/>
              <a:t>ropkit</a:t>
            </a:r>
            <a:endParaRPr lang="en" dirty="0"/>
          </a:p>
          <a:p>
            <a:pPr marL="114300" lvl="0" indent="0" algn="l" rtl="0">
              <a:spcBef>
                <a:spcPts val="0"/>
              </a:spcBef>
              <a:spcAft>
                <a:spcPts val="0"/>
              </a:spcAft>
              <a:buSzPts val="1800"/>
            </a:pPr>
            <a:endParaRPr lang="en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lang="en" dirty="0"/>
          </a:p>
          <a:p>
            <a:pPr marL="114300" lvl="0" indent="0" algn="l" rtl="0">
              <a:spcBef>
                <a:spcPts val="0"/>
              </a:spcBef>
              <a:spcAft>
                <a:spcPts val="0"/>
              </a:spcAft>
              <a:buSzPts val="1800"/>
            </a:pPr>
            <a:endParaRPr lang="en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6AE1AAB-4161-EF4A-AB26-65CC869FBC30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98799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54D683B-DDC4-138E-A1C9-BC7B2B016D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1" y="2240071"/>
            <a:ext cx="5389536" cy="1105744"/>
          </a:xfrm>
          <a:prstGeom prst="rect">
            <a:avLst/>
          </a:prstGeom>
        </p:spPr>
      </p:pic>
      <p:sp>
        <p:nvSpPr>
          <p:cNvPr id="479" name="Google Shape;479;p57"/>
          <p:cNvSpPr txBox="1">
            <a:spLocks noGrp="1"/>
          </p:cNvSpPr>
          <p:nvPr>
            <p:ph type="title"/>
          </p:nvPr>
        </p:nvSpPr>
        <p:spPr>
          <a:xfrm>
            <a:off x="494750" y="600675"/>
            <a:ext cx="7483200" cy="85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/>
              <a:t>References</a:t>
            </a:r>
            <a:endParaRPr sz="3400"/>
          </a:p>
        </p:txBody>
      </p:sp>
      <p:sp>
        <p:nvSpPr>
          <p:cNvPr id="483" name="Google Shape;483;p57"/>
          <p:cNvSpPr txBox="1">
            <a:spLocks noGrp="1"/>
          </p:cNvSpPr>
          <p:nvPr>
            <p:ph type="subTitle" idx="1"/>
          </p:nvPr>
        </p:nvSpPr>
        <p:spPr>
          <a:xfrm>
            <a:off x="1180550" y="1177800"/>
            <a:ext cx="6747600" cy="342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Remapping method: https://</a:t>
            </a:r>
            <a:r>
              <a:rPr lang="en" sz="1200" dirty="0" err="1"/>
              <a:t>tandasat.github.io</a:t>
            </a:r>
            <a:r>
              <a:rPr lang="en" sz="1200" dirty="0"/>
              <a:t>/blog/2023/07/05/intel-vt-rp-part-1.html</a:t>
            </a:r>
            <a:endParaRPr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SSDT hijack method: </a:t>
            </a:r>
            <a:r>
              <a:rPr lang="en" sz="1200" dirty="0" err="1"/>
              <a:t>ttps</a:t>
            </a:r>
            <a:r>
              <a:rPr lang="en" sz="1200" dirty="0"/>
              <a:t>://</a:t>
            </a:r>
            <a:r>
              <a:rPr lang="en" sz="1200" dirty="0" err="1"/>
              <a:t>www.exploitpack.com</a:t>
            </a:r>
            <a:r>
              <a:rPr lang="en" sz="1200" dirty="0"/>
              <a:t>/blogs/news/bypassing-kernel-code-execution-a-data-only-ssdt-hijack-under-hvci-but-how</a:t>
            </a:r>
            <a:endParaRPr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Vergilius project for initial offsets: https://</a:t>
            </a:r>
            <a:r>
              <a:rPr lang="en" sz="1200" dirty="0" err="1"/>
              <a:t>www.vergiliusproject.com</a:t>
            </a:r>
            <a:r>
              <a:rPr lang="en" sz="1200" dirty="0"/>
              <a:t>/kernels/x64/windows-11/25h2/_MI_VISIBLE_STATE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Connor </a:t>
            </a:r>
            <a:r>
              <a:rPr lang="en" sz="1200" dirty="0" err="1"/>
              <a:t>mgcar</a:t>
            </a:r>
            <a:r>
              <a:rPr lang="en" sz="1200" dirty="0"/>
              <a:t> </a:t>
            </a:r>
            <a:r>
              <a:rPr lang="en" sz="1200" dirty="0" err="1"/>
              <a:t>rop</a:t>
            </a:r>
            <a:r>
              <a:rPr lang="en" sz="1200" dirty="0"/>
              <a:t> kit setup: https://</a:t>
            </a:r>
            <a:r>
              <a:rPr lang="en" sz="1200" dirty="0" err="1"/>
              <a:t>connormcgarr.github.io</a:t>
            </a:r>
            <a:r>
              <a:rPr lang="en" sz="1200" dirty="0"/>
              <a:t>/</a:t>
            </a:r>
            <a:r>
              <a:rPr lang="en" sz="1200" dirty="0" err="1"/>
              <a:t>hvci</a:t>
            </a:r>
            <a:r>
              <a:rPr lang="en" sz="1200" dirty="0"/>
              <a:t>/</a:t>
            </a:r>
            <a:endParaRPr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err="1"/>
              <a:t>jop</a:t>
            </a:r>
            <a:r>
              <a:rPr lang="en" sz="1200" dirty="0"/>
              <a:t> ideas: https://</a:t>
            </a:r>
            <a:r>
              <a:rPr lang="en" sz="1200" dirty="0" err="1"/>
              <a:t>www.offsec.com</a:t>
            </a:r>
            <a:r>
              <a:rPr lang="en" sz="1200" dirty="0"/>
              <a:t>/blog/bypassing-intel-</a:t>
            </a:r>
            <a:r>
              <a:rPr lang="en" sz="1200" dirty="0" err="1"/>
              <a:t>cet</a:t>
            </a:r>
            <a:r>
              <a:rPr lang="en" sz="1200" dirty="0"/>
              <a:t>-with-counterfeit-objects/</a:t>
            </a:r>
            <a:endParaRPr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kernel callback method: https://</a:t>
            </a:r>
            <a:r>
              <a:rPr lang="en" sz="1200" dirty="0" err="1"/>
              <a:t>github.com</a:t>
            </a:r>
            <a:r>
              <a:rPr lang="en" sz="1200" dirty="0"/>
              <a:t>/</a:t>
            </a:r>
            <a:r>
              <a:rPr lang="en" sz="1200" dirty="0" err="1"/>
              <a:t>worawit</a:t>
            </a:r>
            <a:r>
              <a:rPr lang="en" sz="1200" dirty="0"/>
              <a:t>/</a:t>
            </a:r>
            <a:r>
              <a:rPr lang="en" sz="1200" dirty="0" err="1"/>
              <a:t>malk</a:t>
            </a:r>
            <a:endParaRPr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kernel callbacks: https://</a:t>
            </a:r>
            <a:r>
              <a:rPr lang="en" sz="1200" dirty="0" err="1"/>
              <a:t>datafarm-cybersecurity.medium.com</a:t>
            </a:r>
            <a:r>
              <a:rPr lang="en" sz="1200" dirty="0"/>
              <a:t>/code-execution-against-windows-hvci-f617570e9df0</a:t>
            </a:r>
            <a:endParaRPr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This was built using Jodan’s https://</a:t>
            </a:r>
            <a:r>
              <a:rPr lang="en" sz="1200" dirty="0" err="1"/>
              <a:t>github.com</a:t>
            </a:r>
            <a:r>
              <a:rPr lang="en" sz="1200" dirty="0"/>
              <a:t>/</a:t>
            </a:r>
            <a:r>
              <a:rPr lang="en" sz="1200" dirty="0" err="1"/>
              <a:t>Kalagious</a:t>
            </a:r>
            <a:r>
              <a:rPr lang="en" sz="1200" dirty="0"/>
              <a:t>/</a:t>
            </a:r>
            <a:r>
              <a:rPr lang="en" sz="1200" dirty="0" err="1"/>
              <a:t>VulnerableDriver</a:t>
            </a:r>
            <a:r>
              <a:rPr lang="en" sz="1200" dirty="0"/>
              <a:t> and https://</a:t>
            </a:r>
            <a:r>
              <a:rPr lang="en" sz="1200" dirty="0" err="1"/>
              <a:t>github.com</a:t>
            </a:r>
            <a:r>
              <a:rPr lang="en" sz="1200" dirty="0"/>
              <a:t>/</a:t>
            </a:r>
            <a:r>
              <a:rPr lang="en" sz="1200" dirty="0" err="1"/>
              <a:t>Kalagious</a:t>
            </a:r>
            <a:r>
              <a:rPr lang="en" sz="1200" dirty="0"/>
              <a:t>/</a:t>
            </a:r>
            <a:r>
              <a:rPr lang="en" sz="1200" dirty="0" err="1"/>
              <a:t>VulnerableDriverReadWrite</a:t>
            </a:r>
            <a:r>
              <a:rPr lang="en" sz="1200" dirty="0"/>
              <a:t> library.</a:t>
            </a:r>
            <a:endParaRPr sz="12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0A29A0B-3C3F-1306-6814-6DE6986111C1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oject Proposal">
  <a:themeElements>
    <a:clrScheme name="Simple Light">
      <a:dk1>
        <a:srgbClr val="000000"/>
      </a:dk1>
      <a:lt1>
        <a:srgbClr val="FFFFFF"/>
      </a:lt1>
      <a:dk2>
        <a:srgbClr val="FCEB00"/>
      </a:dk2>
      <a:lt2>
        <a:srgbClr val="000000"/>
      </a:lt2>
      <a:accent1>
        <a:srgbClr val="D9D9D9"/>
      </a:accent1>
      <a:accent2>
        <a:srgbClr val="999999"/>
      </a:accent2>
      <a:accent3>
        <a:srgbClr val="525252"/>
      </a:accent3>
      <a:accent4>
        <a:srgbClr val="EFEFEF"/>
      </a:accent4>
      <a:accent5>
        <a:srgbClr val="0097A7"/>
      </a:accent5>
      <a:accent6>
        <a:srgbClr val="EEFF41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29916</TotalTime>
  <Words>1308</Words>
  <Application>Microsoft Macintosh PowerPoint</Application>
  <PresentationFormat>On-screen Show (16:9)</PresentationFormat>
  <Paragraphs>240</Paragraphs>
  <Slides>36</Slides>
  <Notes>36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DM Sans Medium</vt:lpstr>
      <vt:lpstr>Anton</vt:lpstr>
      <vt:lpstr>Arial</vt:lpstr>
      <vt:lpstr>DM Sans</vt:lpstr>
      <vt:lpstr>Project Proposal</vt:lpstr>
      <vt:lpstr>ropkit</vt:lpstr>
      <vt:lpstr>Challenge</vt:lpstr>
      <vt:lpstr>What is BYOVD?</vt:lpstr>
      <vt:lpstr>Solution</vt:lpstr>
      <vt:lpstr>What is HVCI?</vt:lpstr>
      <vt:lpstr>Background</vt:lpstr>
      <vt:lpstr>Differences</vt:lpstr>
      <vt:lpstr>How To use:</vt:lpstr>
      <vt:lpstr>Features</vt:lpstr>
      <vt:lpstr>How is this possible? Data first</vt:lpstr>
      <vt:lpstr>Privesc and Hiding Demo!</vt:lpstr>
      <vt:lpstr>Protected Process Light Demo</vt:lpstr>
      <vt:lpstr>Keylogging!</vt:lpstr>
      <vt:lpstr>Keylogging Demo</vt:lpstr>
      <vt:lpstr>Code Execution Methods</vt:lpstr>
      <vt:lpstr>Shadow Stack </vt:lpstr>
      <vt:lpstr>JOP chain</vt:lpstr>
      <vt:lpstr>JOP chain</vt:lpstr>
      <vt:lpstr>JOP Gadgets</vt:lpstr>
      <vt:lpstr>JOP Demo</vt:lpstr>
      <vt:lpstr>JOP Drawbacks</vt:lpstr>
      <vt:lpstr>SSDT hijack</vt:lpstr>
      <vt:lpstr>Understanding Paging</vt:lpstr>
      <vt:lpstr>Kernel Data Protection and Remap</vt:lpstr>
      <vt:lpstr>SSDT hijack</vt:lpstr>
      <vt:lpstr>SSDT Demo</vt:lpstr>
      <vt:lpstr>SSDT Drawbacks </vt:lpstr>
      <vt:lpstr>Trap Frame Editing</vt:lpstr>
      <vt:lpstr>Trap Frame Editing</vt:lpstr>
      <vt:lpstr>Trap Frame Editing</vt:lpstr>
      <vt:lpstr>Trap Frame Demo</vt:lpstr>
      <vt:lpstr>Trap Frame Downsides</vt:lpstr>
      <vt:lpstr>Wrap up!</vt:lpstr>
      <vt:lpstr>Future Work</vt:lpstr>
      <vt:lpstr>Thank you!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Sawyer, Nathan (sawy4810@vandals.uidaho.edu)</cp:lastModifiedBy>
  <cp:revision>7</cp:revision>
  <dcterms:modified xsi:type="dcterms:W3CDTF">2026-08-08T15:05:22Z</dcterms:modified>
</cp:coreProperties>
</file>